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9" r:id="rId1"/>
  </p:sldMasterIdLst>
  <p:sldIdLst>
    <p:sldId id="256" r:id="rId2"/>
    <p:sldId id="257" r:id="rId3"/>
    <p:sldId id="260" r:id="rId4"/>
    <p:sldId id="258" r:id="rId5"/>
    <p:sldId id="261" r:id="rId6"/>
    <p:sldId id="259"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67"/>
    <p:restoredTop sz="95761"/>
  </p:normalViewPr>
  <p:slideViewPr>
    <p:cSldViewPr snapToGrid="0" snapToObjects="1">
      <p:cViewPr varScale="1">
        <p:scale>
          <a:sx n="74" d="100"/>
          <a:sy n="74" d="100"/>
        </p:scale>
        <p:origin x="792"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77394-0A20-4CF6-9066-CFC2C1C9D30F}"/>
              </a:ext>
            </a:extLst>
          </p:cNvPr>
          <p:cNvSpPr>
            <a:spLocks noGrp="1"/>
          </p:cNvSpPr>
          <p:nvPr>
            <p:ph type="ctrTitle"/>
          </p:nvPr>
        </p:nvSpPr>
        <p:spPr>
          <a:xfrm>
            <a:off x="3359149" y="389840"/>
            <a:ext cx="8281987" cy="2954655"/>
          </a:xfrm>
        </p:spPr>
        <p:txBody>
          <a:bodyPr anchor="t" anchorCtr="0">
            <a:normAutofit/>
          </a:bodyPr>
          <a:lstStyle>
            <a:lvl1pPr algn="l">
              <a:lnSpc>
                <a:spcPct val="100000"/>
              </a:lnSpc>
              <a:defRPr sz="6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F10971F-8922-4B23-9C80-0643D7E35026}"/>
              </a:ext>
            </a:extLst>
          </p:cNvPr>
          <p:cNvSpPr>
            <a:spLocks noGrp="1"/>
          </p:cNvSpPr>
          <p:nvPr>
            <p:ph type="subTitle" idx="1"/>
          </p:nvPr>
        </p:nvSpPr>
        <p:spPr>
          <a:xfrm>
            <a:off x="3359149" y="3536951"/>
            <a:ext cx="8281989" cy="2555874"/>
          </a:xfrm>
        </p:spPr>
        <p:txBody>
          <a:bodyPr>
            <a:normAutofit/>
          </a:bodyPr>
          <a:lstStyle>
            <a:lvl1pPr marL="0" indent="0" algn="l">
              <a:lnSpc>
                <a:spcPct val="100000"/>
              </a:lnSpc>
              <a:buNone/>
              <a:defRPr sz="2400">
                <a:solidFill>
                  <a:schemeClr val="tx1">
                    <a:alpha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8B1BC074-1090-47AF-BDE8-3859BF574BA6}"/>
              </a:ext>
            </a:extLst>
          </p:cNvPr>
          <p:cNvSpPr>
            <a:spLocks noGrp="1"/>
          </p:cNvSpPr>
          <p:nvPr>
            <p:ph type="dt" sz="half" idx="10"/>
          </p:nvPr>
        </p:nvSpPr>
        <p:spPr/>
        <p:txBody>
          <a:bodyPr/>
          <a:lstStyle/>
          <a:p>
            <a:fld id="{72EA7947-E287-4738-8C82-07CE4F01EF03}" type="datetime2">
              <a:rPr lang="en-US" smtClean="0"/>
              <a:t>Tuesday, April 13, 2021</a:t>
            </a:fld>
            <a:endParaRPr lang="en-US" dirty="0"/>
          </a:p>
        </p:txBody>
      </p:sp>
      <p:sp>
        <p:nvSpPr>
          <p:cNvPr id="5" name="Footer Placeholder 4">
            <a:extLst>
              <a:ext uri="{FF2B5EF4-FFF2-40B4-BE49-F238E27FC236}">
                <a16:creationId xmlns:a16="http://schemas.microsoft.com/office/drawing/2014/main" id="{F1D6522F-D41A-4734-8BD1-BD6E5A37D04C}"/>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19" name="Freeform: Shape 18">
            <a:extLst>
              <a:ext uri="{FF2B5EF4-FFF2-40B4-BE49-F238E27FC236}">
                <a16:creationId xmlns:a16="http://schemas.microsoft.com/office/drawing/2014/main" id="{82184FF4-7029-4ED7-813A-192E60608764}"/>
              </a:ext>
            </a:extLst>
          </p:cNvPr>
          <p:cNvSpPr>
            <a:spLocks noChangeAspect="1"/>
          </p:cNvSpPr>
          <p:nvPr/>
        </p:nvSpPr>
        <p:spPr>
          <a:xfrm rot="2700000">
            <a:off x="612445" y="48188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Oval 19">
            <a:extLst>
              <a:ext uri="{FF2B5EF4-FFF2-40B4-BE49-F238E27FC236}">
                <a16:creationId xmlns:a16="http://schemas.microsoft.com/office/drawing/2014/main" id="{AAA7AB09-557C-41AD-9113-FF9F68FA1035}"/>
              </a:ext>
            </a:extLst>
          </p:cNvPr>
          <p:cNvSpPr/>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5" name="Oval 24">
            <a:extLst>
              <a:ext uri="{FF2B5EF4-FFF2-40B4-BE49-F238E27FC236}">
                <a16:creationId xmlns:a16="http://schemas.microsoft.com/office/drawing/2014/main" id="{EF99ECAA-1F11-4937-BBA6-51935AB44C9D}"/>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34" name="Group 33">
            <a:extLst>
              <a:ext uri="{FF2B5EF4-FFF2-40B4-BE49-F238E27FC236}">
                <a16:creationId xmlns:a16="http://schemas.microsoft.com/office/drawing/2014/main" id="{79DE9FAB-6BBA-4CFE-B67D-77B47F01ECA4}"/>
              </a:ext>
            </a:extLst>
          </p:cNvPr>
          <p:cNvGrpSpPr/>
          <p:nvPr/>
        </p:nvGrpSpPr>
        <p:grpSpPr>
          <a:xfrm>
            <a:off x="1329952" y="4524379"/>
            <a:ext cx="1980001" cy="1363916"/>
            <a:chOff x="4879602" y="3781429"/>
            <a:chExt cx="1980001" cy="1363916"/>
          </a:xfrm>
        </p:grpSpPr>
        <p:sp>
          <p:nvSpPr>
            <p:cNvPr id="35" name="Freeform: Shape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Freeform: Shape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7" name="Oval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8" name="Oval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2873582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79361-B9A1-48F2-9473-23DE30E2D151}"/>
              </a:ext>
            </a:extLst>
          </p:cNvPr>
          <p:cNvSpPr>
            <a:spLocks noGrp="1"/>
          </p:cNvSpPr>
          <p:nvPr>
            <p:ph type="title"/>
          </p:nvPr>
        </p:nvSpPr>
        <p:spPr>
          <a:xfrm>
            <a:off x="550862" y="503906"/>
            <a:ext cx="11090275" cy="1333057"/>
          </a:xfrm>
        </p:spPr>
        <p:txBody>
          <a:bodyPr vert="horz" wrap="square" lIns="0" tIns="0" rIns="0" bIns="0" rtlCol="0" anchor="t" anchorCtr="0">
            <a:normAutofit/>
          </a:bodyPr>
          <a:lstStyle>
            <a:lvl1pPr>
              <a:defRPr lang="en-US" dirty="0"/>
            </a:lvl1pPr>
          </a:lstStyle>
          <a:p>
            <a:pPr lvl="0"/>
            <a:r>
              <a:rPr lang="en-US"/>
              <a:t>Click to edit Master title style</a:t>
            </a:r>
            <a:endParaRPr lang="en-US" dirty="0"/>
          </a:p>
        </p:txBody>
      </p:sp>
      <p:sp>
        <p:nvSpPr>
          <p:cNvPr id="3" name="Vertical Text Placeholder 2">
            <a:extLst>
              <a:ext uri="{FF2B5EF4-FFF2-40B4-BE49-F238E27FC236}">
                <a16:creationId xmlns:a16="http://schemas.microsoft.com/office/drawing/2014/main" id="{FD986779-C2F3-447D-85F7-F6B0E2C97D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661572-1A59-4E3B-BA65-3329E9468C69}"/>
              </a:ext>
            </a:extLst>
          </p:cNvPr>
          <p:cNvSpPr>
            <a:spLocks noGrp="1"/>
          </p:cNvSpPr>
          <p:nvPr>
            <p:ph type="dt" sz="half" idx="10"/>
          </p:nvPr>
        </p:nvSpPr>
        <p:spPr/>
        <p:txBody>
          <a:bodyPr/>
          <a:lstStyle/>
          <a:p>
            <a:fld id="{EE2EBD84-71F4-4271-8C46-0D47C0A9B12E}" type="datetime2">
              <a:rPr lang="en-US" smtClean="0"/>
              <a:t>Tuesday, April 13, 2021</a:t>
            </a:fld>
            <a:endParaRPr lang="en-US"/>
          </a:p>
        </p:txBody>
      </p:sp>
      <p:sp>
        <p:nvSpPr>
          <p:cNvPr id="5" name="Footer Placeholder 4">
            <a:extLst>
              <a:ext uri="{FF2B5EF4-FFF2-40B4-BE49-F238E27FC236}">
                <a16:creationId xmlns:a16="http://schemas.microsoft.com/office/drawing/2014/main" id="{AFEF84F1-99FE-4F0B-9E76-F581C2C1B6D9}"/>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97B2D769-16B1-43C4-BF14-3175533511ED}"/>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406563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56583A-514F-4632-820D-E7EE236A46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173CBBB-7DDC-4437-8C7D-22A1C352027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C69EBF-DA20-4024-8006-B158D571E08E}"/>
              </a:ext>
            </a:extLst>
          </p:cNvPr>
          <p:cNvSpPr>
            <a:spLocks noGrp="1"/>
          </p:cNvSpPr>
          <p:nvPr>
            <p:ph type="dt" sz="half" idx="10"/>
          </p:nvPr>
        </p:nvSpPr>
        <p:spPr/>
        <p:txBody>
          <a:bodyPr/>
          <a:lstStyle/>
          <a:p>
            <a:fld id="{ABAE0CE1-F450-4107-B2CB-17B18F8A3F4A}" type="datetime2">
              <a:rPr lang="en-US" smtClean="0"/>
              <a:t>Tuesday, April 13, 2021</a:t>
            </a:fld>
            <a:endParaRPr lang="en-US"/>
          </a:p>
        </p:txBody>
      </p:sp>
      <p:sp>
        <p:nvSpPr>
          <p:cNvPr id="5" name="Footer Placeholder 4">
            <a:extLst>
              <a:ext uri="{FF2B5EF4-FFF2-40B4-BE49-F238E27FC236}">
                <a16:creationId xmlns:a16="http://schemas.microsoft.com/office/drawing/2014/main" id="{ADBAC8B9-14B5-4DF1-994D-AB47DB3BA0C5}"/>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C7876582-5F9B-4F5E-AAD5-D608CB68EA3D}"/>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3449226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3BDBC526-6DCD-4FF6-8395-D8C22E46E527}"/>
              </a:ext>
            </a:extLst>
          </p:cNvPr>
          <p:cNvGrpSpPr/>
          <p:nvPr/>
        </p:nvGrpSpPr>
        <p:grpSpPr>
          <a:xfrm>
            <a:off x="613998" y="5334748"/>
            <a:ext cx="678135" cy="990000"/>
            <a:chOff x="10490969" y="1448827"/>
            <a:chExt cx="678135" cy="990000"/>
          </a:xfrm>
        </p:grpSpPr>
        <p:sp>
          <p:nvSpPr>
            <p:cNvPr id="13" name="Freeform: Shape 12">
              <a:extLst>
                <a:ext uri="{FF2B5EF4-FFF2-40B4-BE49-F238E27FC236}">
                  <a16:creationId xmlns:a16="http://schemas.microsoft.com/office/drawing/2014/main" id="{02ECB475-568C-47AC-B16D-2E202DEB2DE0}"/>
                </a:ext>
              </a:extLst>
            </p:cNvPr>
            <p:cNvSpPr>
              <a:spLocks noChangeAspect="1"/>
            </p:cNvSpPr>
            <p:nvPr/>
          </p:nvSpPr>
          <p:spPr>
            <a:xfrm rot="2700000" flipH="1" flipV="1">
              <a:off x="10268976" y="1743588"/>
              <a:ext cx="926985" cy="463493"/>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127000" dist="50800" dir="1350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Oval 13">
              <a:extLst>
                <a:ext uri="{FF2B5EF4-FFF2-40B4-BE49-F238E27FC236}">
                  <a16:creationId xmlns:a16="http://schemas.microsoft.com/office/drawing/2014/main" id="{080D8764-525A-441E-B58F-068E82F09714}"/>
                </a:ext>
              </a:extLst>
            </p:cNvPr>
            <p:cNvSpPr/>
            <p:nvPr/>
          </p:nvSpPr>
          <p:spPr>
            <a:xfrm rot="8100000" flipH="1" flipV="1">
              <a:off x="11115555" y="1939340"/>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5" name="Oval 14">
              <a:extLst>
                <a:ext uri="{FF2B5EF4-FFF2-40B4-BE49-F238E27FC236}">
                  <a16:creationId xmlns:a16="http://schemas.microsoft.com/office/drawing/2014/main" id="{11196109-6F2B-4738-B2FC-2CCC753AABD4}"/>
                </a:ext>
              </a:extLst>
            </p:cNvPr>
            <p:cNvSpPr/>
            <p:nvPr/>
          </p:nvSpPr>
          <p:spPr>
            <a:xfrm rot="8100000" flipH="1" flipV="1">
              <a:off x="10625042" y="1448827"/>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6" name="Freeform: Shape 15">
              <a:extLst>
                <a:ext uri="{FF2B5EF4-FFF2-40B4-BE49-F238E27FC236}">
                  <a16:creationId xmlns:a16="http://schemas.microsoft.com/office/drawing/2014/main" id="{F7E468C2-69B8-470B-85E3-801A3CB1D7E2}"/>
                </a:ext>
              </a:extLst>
            </p:cNvPr>
            <p:cNvSpPr>
              <a:spLocks noChangeAspect="1"/>
            </p:cNvSpPr>
            <p:nvPr/>
          </p:nvSpPr>
          <p:spPr>
            <a:xfrm rot="2700000" flipH="1" flipV="1">
              <a:off x="10292519" y="1686748"/>
              <a:ext cx="926985" cy="530086"/>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20000"/>
              </a:schemeClr>
            </a:solidFill>
            <a:ln>
              <a:noFill/>
            </a:ln>
            <a:effectLst>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2" name="Title 1">
            <a:extLst>
              <a:ext uri="{FF2B5EF4-FFF2-40B4-BE49-F238E27FC236}">
                <a16:creationId xmlns:a16="http://schemas.microsoft.com/office/drawing/2014/main" id="{B1A4B040-51E3-4DA0-B21D-EEE173E7536F}"/>
              </a:ext>
            </a:extLst>
          </p:cNvPr>
          <p:cNvSpPr>
            <a:spLocks noGrp="1"/>
          </p:cNvSpPr>
          <p:nvPr>
            <p:ph type="title"/>
          </p:nvPr>
        </p:nvSpPr>
        <p:spPr>
          <a:xfrm>
            <a:off x="550862" y="549275"/>
            <a:ext cx="11091600" cy="1332000"/>
          </a:xfrm>
        </p:spPr>
        <p:txBody>
          <a:bodyPr vert="horz" wrap="square" lIns="0" tIns="0" rIns="0" bIns="0" rtlCol="0" anchor="t" anchorCtr="0">
            <a:normAutofit/>
          </a:bodyPr>
          <a:lstStyle>
            <a:lvl1pPr>
              <a:defRPr lang="en-US" dirty="0"/>
            </a:lvl1pPr>
          </a:lstStyle>
          <a:p>
            <a:pPr lvl="0">
              <a:lnSpc>
                <a:spcPct val="100000"/>
              </a:lnSpc>
            </a:pPr>
            <a:r>
              <a:rPr lang="en-US"/>
              <a:t>Click to edit Master title style</a:t>
            </a:r>
            <a:endParaRPr lang="en-US" dirty="0"/>
          </a:p>
        </p:txBody>
      </p:sp>
      <p:sp>
        <p:nvSpPr>
          <p:cNvPr id="3" name="Content Placeholder 2">
            <a:extLst>
              <a:ext uri="{FF2B5EF4-FFF2-40B4-BE49-F238E27FC236}">
                <a16:creationId xmlns:a16="http://schemas.microsoft.com/office/drawing/2014/main" id="{F8A2CD90-429B-4A55-B6C8-DD6CE6994118}"/>
              </a:ext>
            </a:extLst>
          </p:cNvPr>
          <p:cNvSpPr>
            <a:spLocks noGrp="1"/>
          </p:cNvSpPr>
          <p:nvPr>
            <p:ph idx="1"/>
          </p:nvPr>
        </p:nvSpPr>
        <p:spPr>
          <a:xfrm>
            <a:off x="550863" y="2113199"/>
            <a:ext cx="11090274" cy="3979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D4EE704-5DCA-484E-85E0-0E3A7B1C5046}"/>
              </a:ext>
            </a:extLst>
          </p:cNvPr>
          <p:cNvSpPr>
            <a:spLocks noGrp="1"/>
          </p:cNvSpPr>
          <p:nvPr>
            <p:ph type="dt" sz="half" idx="10"/>
          </p:nvPr>
        </p:nvSpPr>
        <p:spPr/>
        <p:txBody>
          <a:bodyPr/>
          <a:lstStyle/>
          <a:p>
            <a:fld id="{6FE8C025-CD7A-4966-867E-81CF82B15267}" type="datetime2">
              <a:rPr lang="en-US" smtClean="0"/>
              <a:t>Tuesday, April 13, 2021</a:t>
            </a:fld>
            <a:endParaRPr lang="en-US"/>
          </a:p>
        </p:txBody>
      </p:sp>
      <p:sp>
        <p:nvSpPr>
          <p:cNvPr id="5" name="Footer Placeholder 4">
            <a:extLst>
              <a:ext uri="{FF2B5EF4-FFF2-40B4-BE49-F238E27FC236}">
                <a16:creationId xmlns:a16="http://schemas.microsoft.com/office/drawing/2014/main" id="{4CA69B66-1C18-44A2-93F7-97DED26F24AB}"/>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7E44B5A0-66FA-433A-8DC5-C097C63B4DFC}"/>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3357004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8" name="Group 47">
            <a:extLst>
              <a:ext uri="{FF2B5EF4-FFF2-40B4-BE49-F238E27FC236}">
                <a16:creationId xmlns:a16="http://schemas.microsoft.com/office/drawing/2014/main" id="{4644CBB8-40B8-42F8-9172-07A476341DDA}"/>
              </a:ext>
            </a:extLst>
          </p:cNvPr>
          <p:cNvGrpSpPr/>
          <p:nvPr/>
        </p:nvGrpSpPr>
        <p:grpSpPr>
          <a:xfrm>
            <a:off x="356481" y="879007"/>
            <a:ext cx="734257" cy="760506"/>
            <a:chOff x="5243759" y="1363788"/>
            <a:chExt cx="734257" cy="760506"/>
          </a:xfrm>
        </p:grpSpPr>
        <p:sp>
          <p:nvSpPr>
            <p:cNvPr id="49" name="Freeform 5">
              <a:extLst>
                <a:ext uri="{FF2B5EF4-FFF2-40B4-BE49-F238E27FC236}">
                  <a16:creationId xmlns:a16="http://schemas.microsoft.com/office/drawing/2014/main" id="{35CE073E-302A-4AA7-98C7-8667DDDCFA18}"/>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0" name="Freeform 6">
              <a:extLst>
                <a:ext uri="{FF2B5EF4-FFF2-40B4-BE49-F238E27FC236}">
                  <a16:creationId xmlns:a16="http://schemas.microsoft.com/office/drawing/2014/main" id="{4FD1AE2F-DD70-4E93-B905-E052A23F0B1C}"/>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1" name="Freeform 8">
              <a:extLst>
                <a:ext uri="{FF2B5EF4-FFF2-40B4-BE49-F238E27FC236}">
                  <a16:creationId xmlns:a16="http://schemas.microsoft.com/office/drawing/2014/main" id="{E8D529E5-8838-47F0-98A4-2D46F11E499C}"/>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45DA2564-D3DB-48AD-83F0-6CC6B5743960}"/>
              </a:ext>
            </a:extLst>
          </p:cNvPr>
          <p:cNvSpPr>
            <a:spLocks noGrp="1"/>
          </p:cNvSpPr>
          <p:nvPr>
            <p:ph type="title"/>
          </p:nvPr>
        </p:nvSpPr>
        <p:spPr>
          <a:xfrm>
            <a:off x="563563" y="474345"/>
            <a:ext cx="11077574" cy="2954655"/>
          </a:xfrm>
        </p:spPr>
        <p:txBody>
          <a:bodyPr vert="horz" wrap="square" lIns="0" tIns="0" rIns="0" bIns="0" rtlCol="0" anchor="b" anchorCtr="0">
            <a:normAutofit/>
          </a:bodyPr>
          <a:lstStyle>
            <a:lvl1pPr>
              <a:defRPr lang="en-US" sz="6400" dirty="0"/>
            </a:lvl1pPr>
          </a:lstStyle>
          <a:p>
            <a:pPr lvl="0">
              <a:lnSpc>
                <a:spcPct val="100000"/>
              </a:lnSpc>
            </a:pPr>
            <a:r>
              <a:rPr lang="en-US"/>
              <a:t>Click to edit Master title style</a:t>
            </a:r>
            <a:endParaRPr lang="en-US" dirty="0"/>
          </a:p>
        </p:txBody>
      </p:sp>
      <p:sp>
        <p:nvSpPr>
          <p:cNvPr id="4" name="Date Placeholder 3">
            <a:extLst>
              <a:ext uri="{FF2B5EF4-FFF2-40B4-BE49-F238E27FC236}">
                <a16:creationId xmlns:a16="http://schemas.microsoft.com/office/drawing/2014/main" id="{56403DDF-462A-45CE-931B-010AB4F73C3F}"/>
              </a:ext>
            </a:extLst>
          </p:cNvPr>
          <p:cNvSpPr>
            <a:spLocks noGrp="1"/>
          </p:cNvSpPr>
          <p:nvPr>
            <p:ph type="dt" sz="half" idx="10"/>
          </p:nvPr>
        </p:nvSpPr>
        <p:spPr/>
        <p:txBody>
          <a:bodyPr/>
          <a:lstStyle/>
          <a:p>
            <a:fld id="{FE809929-0719-4517-94D6-FDF7F99E70F6}" type="datetime2">
              <a:rPr lang="en-US" smtClean="0"/>
              <a:t>Tuesday, April 13, 2021</a:t>
            </a:fld>
            <a:endParaRPr lang="en-US"/>
          </a:p>
        </p:txBody>
      </p:sp>
      <p:sp>
        <p:nvSpPr>
          <p:cNvPr id="5" name="Footer Placeholder 4">
            <a:extLst>
              <a:ext uri="{FF2B5EF4-FFF2-40B4-BE49-F238E27FC236}">
                <a16:creationId xmlns:a16="http://schemas.microsoft.com/office/drawing/2014/main" id="{39E10702-2ACF-4768-9E91-8CB87B89594D}"/>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E8DFA722-391E-4FCF-8E15-0D7E2EC02B63}"/>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3" name="Text Placeholder 2">
            <a:extLst>
              <a:ext uri="{FF2B5EF4-FFF2-40B4-BE49-F238E27FC236}">
                <a16:creationId xmlns:a16="http://schemas.microsoft.com/office/drawing/2014/main" id="{76EEA752-36DA-440B-8747-0EB2914080EE}"/>
              </a:ext>
            </a:extLst>
          </p:cNvPr>
          <p:cNvSpPr>
            <a:spLocks noGrp="1"/>
          </p:cNvSpPr>
          <p:nvPr>
            <p:ph type="body" idx="1"/>
          </p:nvPr>
        </p:nvSpPr>
        <p:spPr>
          <a:xfrm>
            <a:off x="566271" y="3629772"/>
            <a:ext cx="11074866" cy="2678953"/>
          </a:xfrm>
        </p:spPr>
        <p:txBody>
          <a:bodyPr>
            <a:normAutofit/>
          </a:bodyPr>
          <a:lstStyle>
            <a:lvl1pPr marL="0" indent="0">
              <a:lnSpc>
                <a:spcPct val="110000"/>
              </a:lnSpc>
              <a:spcBef>
                <a:spcPts val="0"/>
              </a:spcBef>
              <a:buNone/>
              <a:defRPr sz="2400">
                <a:solidFill>
                  <a:schemeClr val="tx1">
                    <a:alpha val="8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1" name="Freeform: Shape 40">
            <a:extLst>
              <a:ext uri="{FF2B5EF4-FFF2-40B4-BE49-F238E27FC236}">
                <a16:creationId xmlns:a16="http://schemas.microsoft.com/office/drawing/2014/main" id="{0BCC02B0-8581-4752-B7BC-3CE1EF17B9F7}"/>
              </a:ext>
            </a:extLst>
          </p:cNvPr>
          <p:cNvSpPr>
            <a:spLocks noChangeAspect="1"/>
          </p:cNvSpPr>
          <p:nvPr/>
        </p:nvSpPr>
        <p:spPr>
          <a:xfrm rot="18900000">
            <a:off x="11209132" y="4448189"/>
            <a:ext cx="999200" cy="1262947"/>
          </a:xfrm>
          <a:custGeom>
            <a:avLst/>
            <a:gdLst>
              <a:gd name="connsiteX0" fmla="*/ 540000 w 999200"/>
              <a:gd name="connsiteY0" fmla="*/ 0 h 1262947"/>
              <a:gd name="connsiteX1" fmla="*/ 999200 w 999200"/>
              <a:gd name="connsiteY1" fmla="*/ 815317 h 1262947"/>
              <a:gd name="connsiteX2" fmla="*/ 552185 w 999200"/>
              <a:gd name="connsiteY2" fmla="*/ 1262333 h 1262947"/>
              <a:gd name="connsiteX3" fmla="*/ 540000 w 999200"/>
              <a:gd name="connsiteY3" fmla="*/ 1262947 h 1262947"/>
              <a:gd name="connsiteX4" fmla="*/ 0 w 999200"/>
              <a:gd name="connsiteY4" fmla="*/ 992947 h 1262947"/>
              <a:gd name="connsiteX5" fmla="*/ 10971 w 999200"/>
              <a:gd name="connsiteY5" fmla="*/ 938533 h 1262947"/>
              <a:gd name="connsiteX6" fmla="*/ 15626 w 999200"/>
              <a:gd name="connsiteY6" fmla="*/ 931034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99200" h="1262947">
                <a:moveTo>
                  <a:pt x="540000" y="0"/>
                </a:moveTo>
                <a:lnTo>
                  <a:pt x="999200" y="815317"/>
                </a:lnTo>
                <a:lnTo>
                  <a:pt x="552185" y="1262333"/>
                </a:lnTo>
                <a:lnTo>
                  <a:pt x="540000" y="1262947"/>
                </a:lnTo>
                <a:cubicBezTo>
                  <a:pt x="241766" y="1262947"/>
                  <a:pt x="0" y="1142064"/>
                  <a:pt x="0" y="992947"/>
                </a:cubicBezTo>
                <a:cubicBezTo>
                  <a:pt x="0" y="974307"/>
                  <a:pt x="3778" y="956109"/>
                  <a:pt x="10971" y="938533"/>
                </a:cubicBezTo>
                <a:lnTo>
                  <a:pt x="15626" y="931034"/>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10200000" scaled="0"/>
          </a:gradFill>
          <a:ln>
            <a:noFill/>
          </a:ln>
          <a:effectLst>
            <a:innerShdw blurRad="254000" dist="101600" dir="42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3" name="Freeform: Shape 42">
            <a:extLst>
              <a:ext uri="{FF2B5EF4-FFF2-40B4-BE49-F238E27FC236}">
                <a16:creationId xmlns:a16="http://schemas.microsoft.com/office/drawing/2014/main" id="{EA0FF4DB-8180-4D26-AEAE-7ECDB670F71D}"/>
              </a:ext>
            </a:extLst>
          </p:cNvPr>
          <p:cNvSpPr/>
          <p:nvPr/>
        </p:nvSpPr>
        <p:spPr>
          <a:xfrm rot="2700000">
            <a:off x="11686937" y="4853516"/>
            <a:ext cx="540000" cy="978284"/>
          </a:xfrm>
          <a:custGeom>
            <a:avLst/>
            <a:gdLst>
              <a:gd name="connsiteX0" fmla="*/ 113288 w 540000"/>
              <a:gd name="connsiteY0" fmla="*/ 0 h 978284"/>
              <a:gd name="connsiteX1" fmla="*/ 539386 w 540000"/>
              <a:gd name="connsiteY1" fmla="*/ 426099 h 978284"/>
              <a:gd name="connsiteX2" fmla="*/ 540000 w 540000"/>
              <a:gd name="connsiteY2" fmla="*/ 438284 h 978284"/>
              <a:gd name="connsiteX3" fmla="*/ 270000 w 540000"/>
              <a:gd name="connsiteY3" fmla="*/ 978284 h 978284"/>
              <a:gd name="connsiteX4" fmla="*/ 0 w 540000"/>
              <a:gd name="connsiteY4" fmla="*/ 438284 h 978284"/>
              <a:gd name="connsiteX5" fmla="*/ 79081 w 540000"/>
              <a:gd name="connsiteY5" fmla="*/ 56446 h 978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0000" h="978284">
                <a:moveTo>
                  <a:pt x="113288" y="0"/>
                </a:moveTo>
                <a:lnTo>
                  <a:pt x="539386" y="426099"/>
                </a:lnTo>
                <a:lnTo>
                  <a:pt x="540000" y="438284"/>
                </a:lnTo>
                <a:cubicBezTo>
                  <a:pt x="540000" y="736518"/>
                  <a:pt x="419117" y="978284"/>
                  <a:pt x="270000" y="978284"/>
                </a:cubicBezTo>
                <a:cubicBezTo>
                  <a:pt x="120883" y="978284"/>
                  <a:pt x="0" y="736518"/>
                  <a:pt x="0" y="438284"/>
                </a:cubicBezTo>
                <a:cubicBezTo>
                  <a:pt x="0" y="289167"/>
                  <a:pt x="30220" y="154167"/>
                  <a:pt x="79081" y="56446"/>
                </a:cubicBezTo>
                <a:close/>
              </a:path>
            </a:pathLst>
          </a:cu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87067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2" name="Oval 21">
            <a:extLst>
              <a:ext uri="{FF2B5EF4-FFF2-40B4-BE49-F238E27FC236}">
                <a16:creationId xmlns:a16="http://schemas.microsoft.com/office/drawing/2014/main" id="{94729CA3-91C4-4A89-9448-A2F0E409177A}"/>
              </a:ext>
            </a:extLst>
          </p:cNvPr>
          <p:cNvSpPr>
            <a:spLocks noChangeAspect="1"/>
          </p:cNvSpPr>
          <p:nvPr/>
        </p:nvSpPr>
        <p:spPr>
          <a:xfrm>
            <a:off x="11069864" y="33337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13" name="Group 12">
            <a:extLst>
              <a:ext uri="{FF2B5EF4-FFF2-40B4-BE49-F238E27FC236}">
                <a16:creationId xmlns:a16="http://schemas.microsoft.com/office/drawing/2014/main" id="{168347B7-45FA-4A01-924D-DC385B720B3E}"/>
              </a:ext>
            </a:extLst>
          </p:cNvPr>
          <p:cNvGrpSpPr/>
          <p:nvPr/>
        </p:nvGrpSpPr>
        <p:grpSpPr>
          <a:xfrm>
            <a:off x="331786" y="5528198"/>
            <a:ext cx="631474" cy="667800"/>
            <a:chOff x="2994153" y="1378666"/>
            <a:chExt cx="631474" cy="667800"/>
          </a:xfrm>
        </p:grpSpPr>
        <p:sp>
          <p:nvSpPr>
            <p:cNvPr id="20" name="Freeform: Shape 19">
              <a:extLst>
                <a:ext uri="{FF2B5EF4-FFF2-40B4-BE49-F238E27FC236}">
                  <a16:creationId xmlns:a16="http://schemas.microsoft.com/office/drawing/2014/main" id="{31167DA1-25D1-4E60-A62E-42B6F56A96EC}"/>
                </a:ext>
              </a:extLst>
            </p:cNvPr>
            <p:cNvSpPr>
              <a:spLocks noChangeAspect="1"/>
            </p:cNvSpPr>
            <p:nvPr/>
          </p:nvSpPr>
          <p:spPr>
            <a:xfrm rot="2700000">
              <a:off x="3039890" y="1332929"/>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1" name="Oval 20">
              <a:extLst>
                <a:ext uri="{FF2B5EF4-FFF2-40B4-BE49-F238E27FC236}">
                  <a16:creationId xmlns:a16="http://schemas.microsoft.com/office/drawing/2014/main" id="{6B7B7215-A661-477E-91D0-CDBE5564D2B9}"/>
                </a:ext>
              </a:extLst>
            </p:cNvPr>
            <p:cNvSpPr/>
            <p:nvPr/>
          </p:nvSpPr>
          <p:spPr>
            <a:xfrm rot="8100000">
              <a:off x="3047090" y="1506466"/>
              <a:ext cx="270000" cy="54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8978E540-142B-4A82-9C3F-E61BC190AEED}"/>
              </a:ext>
            </a:extLst>
          </p:cNvPr>
          <p:cNvSpPr>
            <a:spLocks noGrp="1"/>
          </p:cNvSpPr>
          <p:nvPr>
            <p:ph type="title"/>
          </p:nvPr>
        </p:nvSpPr>
        <p:spPr>
          <a:xfrm>
            <a:off x="550863" y="549275"/>
            <a:ext cx="11090274" cy="1332000"/>
          </a:xfrm>
        </p:spPr>
        <p:txBody>
          <a:bodyPr/>
          <a:lstStyle>
            <a:lvl1pPr>
              <a:lnSpc>
                <a:spcPct val="100000"/>
              </a:lnSpc>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2C6BF36-D4F5-4363-B440-BDAE50BBD4B6}"/>
              </a:ext>
            </a:extLst>
          </p:cNvPr>
          <p:cNvSpPr>
            <a:spLocks noGrp="1"/>
          </p:cNvSpPr>
          <p:nvPr>
            <p:ph sz="half" idx="1"/>
          </p:nvPr>
        </p:nvSpPr>
        <p:spPr>
          <a:xfrm>
            <a:off x="550862" y="2097175"/>
            <a:ext cx="5435600" cy="3995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F8362910-87AA-4E67-992D-8D4822FD89FE}"/>
              </a:ext>
            </a:extLst>
          </p:cNvPr>
          <p:cNvSpPr>
            <a:spLocks noGrp="1"/>
          </p:cNvSpPr>
          <p:nvPr>
            <p:ph sz="half" idx="2"/>
          </p:nvPr>
        </p:nvSpPr>
        <p:spPr>
          <a:xfrm>
            <a:off x="6205538" y="2097175"/>
            <a:ext cx="5435600" cy="3995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BB99A8AF-0998-4613-B1D8-C14ECBFFDF67}"/>
              </a:ext>
            </a:extLst>
          </p:cNvPr>
          <p:cNvSpPr>
            <a:spLocks noGrp="1"/>
          </p:cNvSpPr>
          <p:nvPr>
            <p:ph type="dt" sz="half" idx="10"/>
          </p:nvPr>
        </p:nvSpPr>
        <p:spPr/>
        <p:txBody>
          <a:bodyPr/>
          <a:lstStyle/>
          <a:p>
            <a:fld id="{20E95673-5512-4AAA-9AEB-E00C61EC65D5}" type="datetime2">
              <a:rPr lang="en-US" smtClean="0"/>
              <a:t>Tuesday, April 13, 2021</a:t>
            </a:fld>
            <a:endParaRPr lang="en-US"/>
          </a:p>
        </p:txBody>
      </p:sp>
      <p:sp>
        <p:nvSpPr>
          <p:cNvPr id="6" name="Footer Placeholder 5">
            <a:extLst>
              <a:ext uri="{FF2B5EF4-FFF2-40B4-BE49-F238E27FC236}">
                <a16:creationId xmlns:a16="http://schemas.microsoft.com/office/drawing/2014/main" id="{66E44EAA-B8A9-4428-A9DF-1174DA940990}"/>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id="{19E5C381-C899-4BF9-B584-2D78074D1CB2}"/>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2478103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2" name="Oval 11">
            <a:extLst>
              <a:ext uri="{FF2B5EF4-FFF2-40B4-BE49-F238E27FC236}">
                <a16:creationId xmlns:a16="http://schemas.microsoft.com/office/drawing/2014/main" id="{FD65A50E-2F73-4426-8586-9731AFA2D2E0}"/>
              </a:ext>
            </a:extLst>
          </p:cNvPr>
          <p:cNvSpPr>
            <a:spLocks noChangeAspect="1"/>
          </p:cNvSpPr>
          <p:nvPr/>
        </p:nvSpPr>
        <p:spPr>
          <a:xfrm>
            <a:off x="11091612" y="5893466"/>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ectangle 10">
            <a:extLst>
              <a:ext uri="{FF2B5EF4-FFF2-40B4-BE49-F238E27FC236}">
                <a16:creationId xmlns:a16="http://schemas.microsoft.com/office/drawing/2014/main" id="{EB89C080-4102-49AE-BDA9-59A4A67E2486}"/>
              </a:ext>
            </a:extLst>
          </p:cNvPr>
          <p:cNvSpPr/>
          <p:nvPr/>
        </p:nvSpPr>
        <p:spPr>
          <a:xfrm>
            <a:off x="11451612" y="5827878"/>
            <a:ext cx="379049" cy="360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E62014-F04C-495A-964E-6B888D49CDE9}"/>
              </a:ext>
            </a:extLst>
          </p:cNvPr>
          <p:cNvSpPr>
            <a:spLocks noGrp="1"/>
          </p:cNvSpPr>
          <p:nvPr>
            <p:ph type="title"/>
          </p:nvPr>
        </p:nvSpPr>
        <p:spPr>
          <a:xfrm>
            <a:off x="550862" y="549275"/>
            <a:ext cx="11097551" cy="1332000"/>
          </a:xfrm>
        </p:spPr>
        <p:txBody>
          <a:bodyPr vert="horz" wrap="square" lIns="0" tIns="0" rIns="0" bIns="0" rtlCol="0" anchor="t" anchorCtr="0">
            <a:normAutofit/>
          </a:bodyPr>
          <a:lstStyle>
            <a:lvl1pPr>
              <a:defRPr lang="en-US" sz="3200" dirty="0"/>
            </a:lvl1p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555DF027-E633-44EE-ACA0-C205930AA93E}"/>
              </a:ext>
            </a:extLst>
          </p:cNvPr>
          <p:cNvSpPr>
            <a:spLocks noGrp="1"/>
          </p:cNvSpPr>
          <p:nvPr>
            <p:ph type="body" idx="1"/>
          </p:nvPr>
        </p:nvSpPr>
        <p:spPr>
          <a:xfrm>
            <a:off x="550864" y="1881275"/>
            <a:ext cx="5437186" cy="535354"/>
          </a:xfrm>
        </p:spPr>
        <p:txBody>
          <a:bodyPr anchor="b">
            <a:normAutofit/>
          </a:bodyPr>
          <a:lstStyle>
            <a:lvl1pPr marL="0" indent="0">
              <a:buNone/>
              <a:defRPr sz="14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A4F363-FEEF-4CD2-A18E-17AE8D485171}"/>
              </a:ext>
            </a:extLst>
          </p:cNvPr>
          <p:cNvSpPr>
            <a:spLocks noGrp="1"/>
          </p:cNvSpPr>
          <p:nvPr>
            <p:ph sz="half" idx="2"/>
          </p:nvPr>
        </p:nvSpPr>
        <p:spPr>
          <a:xfrm>
            <a:off x="550863" y="2577270"/>
            <a:ext cx="5429114" cy="3515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34E50F8C-4D64-40FD-AE8C-6A1F3C2A84ED}"/>
              </a:ext>
            </a:extLst>
          </p:cNvPr>
          <p:cNvSpPr>
            <a:spLocks noGrp="1"/>
          </p:cNvSpPr>
          <p:nvPr>
            <p:ph type="body" sz="quarter" idx="3"/>
          </p:nvPr>
        </p:nvSpPr>
        <p:spPr>
          <a:xfrm>
            <a:off x="6212024" y="1881275"/>
            <a:ext cx="5436392" cy="535354"/>
          </a:xfrm>
        </p:spPr>
        <p:txBody>
          <a:bodyPr vert="horz" wrap="square" lIns="0" tIns="0" rIns="0" bIns="0" rtlCol="0" anchor="b">
            <a:normAutofit/>
          </a:bodyPr>
          <a:lstStyle>
            <a:lvl1pPr>
              <a:defRPr lang="en-US" sz="1400" b="0" cap="all" spc="200" baseline="0" dirty="0">
                <a:solidFill>
                  <a:schemeClr val="tx1"/>
                </a:solidFill>
              </a:defRPr>
            </a:lvl1pPr>
          </a:lstStyle>
          <a:p>
            <a:pPr marL="0" lvl="0" indent="0">
              <a:buNone/>
            </a:pPr>
            <a:r>
              <a:rPr lang="en-US"/>
              <a:t>Click to edit Master text styles</a:t>
            </a:r>
          </a:p>
        </p:txBody>
      </p:sp>
      <p:sp>
        <p:nvSpPr>
          <p:cNvPr id="6" name="Content Placeholder 5">
            <a:extLst>
              <a:ext uri="{FF2B5EF4-FFF2-40B4-BE49-F238E27FC236}">
                <a16:creationId xmlns:a16="http://schemas.microsoft.com/office/drawing/2014/main" id="{A7AC943E-DB2B-40E0-907F-8EA1404791DE}"/>
              </a:ext>
            </a:extLst>
          </p:cNvPr>
          <p:cNvSpPr>
            <a:spLocks noGrp="1"/>
          </p:cNvSpPr>
          <p:nvPr>
            <p:ph sz="quarter" idx="4"/>
          </p:nvPr>
        </p:nvSpPr>
        <p:spPr>
          <a:xfrm>
            <a:off x="6212023" y="2577270"/>
            <a:ext cx="5436391" cy="3515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CDCD5B-3F26-4AFA-8BD4-E5D8DD2AF494}"/>
              </a:ext>
            </a:extLst>
          </p:cNvPr>
          <p:cNvSpPr>
            <a:spLocks noGrp="1"/>
          </p:cNvSpPr>
          <p:nvPr>
            <p:ph type="dt" sz="half" idx="10"/>
          </p:nvPr>
        </p:nvSpPr>
        <p:spPr/>
        <p:txBody>
          <a:bodyPr/>
          <a:lstStyle/>
          <a:p>
            <a:fld id="{C13138FA-2E87-4873-8BBA-13E447C9A99A}" type="datetime2">
              <a:rPr lang="en-US" smtClean="0"/>
              <a:t>Tuesday, April 13, 2021</a:t>
            </a:fld>
            <a:endParaRPr lang="en-US"/>
          </a:p>
        </p:txBody>
      </p:sp>
      <p:sp>
        <p:nvSpPr>
          <p:cNvPr id="8" name="Footer Placeholder 7">
            <a:extLst>
              <a:ext uri="{FF2B5EF4-FFF2-40B4-BE49-F238E27FC236}">
                <a16:creationId xmlns:a16="http://schemas.microsoft.com/office/drawing/2014/main" id="{3D10D1EE-83A0-4FB5-9B25-8A73DE891A87}"/>
              </a:ext>
            </a:extLst>
          </p:cNvPr>
          <p:cNvSpPr>
            <a:spLocks noGrp="1"/>
          </p:cNvSpPr>
          <p:nvPr>
            <p:ph type="ftr" sz="quarter" idx="11"/>
          </p:nvPr>
        </p:nvSpPr>
        <p:spPr/>
        <p:txBody>
          <a:bodyPr/>
          <a:lstStyle/>
          <a:p>
            <a:r>
              <a:rPr lang="en-US"/>
              <a:t>Sample Footer</a:t>
            </a:r>
          </a:p>
        </p:txBody>
      </p:sp>
      <p:sp>
        <p:nvSpPr>
          <p:cNvPr id="9" name="Slide Number Placeholder 8">
            <a:extLst>
              <a:ext uri="{FF2B5EF4-FFF2-40B4-BE49-F238E27FC236}">
                <a16:creationId xmlns:a16="http://schemas.microsoft.com/office/drawing/2014/main" id="{03031C35-2E5B-491D-85ED-DB42A4FE1623}"/>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1568937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2053C-0E9C-4159-B7C9-6AB74343918D}"/>
              </a:ext>
            </a:extLst>
          </p:cNvPr>
          <p:cNvSpPr>
            <a:spLocks noGrp="1"/>
          </p:cNvSpPr>
          <p:nvPr>
            <p:ph type="title"/>
          </p:nvPr>
        </p:nvSpPr>
        <p:spPr>
          <a:xfrm>
            <a:off x="3359149" y="550799"/>
            <a:ext cx="8283313" cy="5542025"/>
          </a:xfrm>
        </p:spPr>
        <p:txBody>
          <a:bodyPr vert="horz" wrap="square" lIns="0" tIns="0" rIns="0" bIns="0" rtlCol="0" anchor="ctr" anchorCtr="0">
            <a:normAutofit/>
          </a:bodyPr>
          <a:lstStyle>
            <a:lvl1pPr>
              <a:defRPr lang="en-US" dirty="0"/>
            </a:lvl1pPr>
          </a:lstStyle>
          <a:p>
            <a:pPr lvl="0">
              <a:lnSpc>
                <a:spcPct val="100000"/>
              </a:lnSpc>
            </a:pPr>
            <a:r>
              <a:rPr lang="en-US"/>
              <a:t>Click to edit Master title style</a:t>
            </a:r>
            <a:endParaRPr lang="en-US" dirty="0"/>
          </a:p>
        </p:txBody>
      </p:sp>
      <p:sp>
        <p:nvSpPr>
          <p:cNvPr id="3" name="Date Placeholder 2">
            <a:extLst>
              <a:ext uri="{FF2B5EF4-FFF2-40B4-BE49-F238E27FC236}">
                <a16:creationId xmlns:a16="http://schemas.microsoft.com/office/drawing/2014/main" id="{D4F51F65-E111-4656-83BE-CFCDE2DD6CD6}"/>
              </a:ext>
            </a:extLst>
          </p:cNvPr>
          <p:cNvSpPr>
            <a:spLocks noGrp="1"/>
          </p:cNvSpPr>
          <p:nvPr>
            <p:ph type="dt" sz="half" idx="10"/>
          </p:nvPr>
        </p:nvSpPr>
        <p:spPr/>
        <p:txBody>
          <a:bodyPr/>
          <a:lstStyle/>
          <a:p>
            <a:fld id="{D75BB40A-97BD-4BFB-B639-0BFF95FDE8B7}" type="datetime2">
              <a:rPr lang="en-US" smtClean="0"/>
              <a:t>Tuesday, April 13, 2021</a:t>
            </a:fld>
            <a:endParaRPr lang="en-US"/>
          </a:p>
        </p:txBody>
      </p:sp>
      <p:sp>
        <p:nvSpPr>
          <p:cNvPr id="4" name="Footer Placeholder 3">
            <a:extLst>
              <a:ext uri="{FF2B5EF4-FFF2-40B4-BE49-F238E27FC236}">
                <a16:creationId xmlns:a16="http://schemas.microsoft.com/office/drawing/2014/main" id="{F9FF82CB-2D17-4918-821E-485475CF243B}"/>
              </a:ext>
            </a:extLst>
          </p:cNvPr>
          <p:cNvSpPr>
            <a:spLocks noGrp="1"/>
          </p:cNvSpPr>
          <p:nvPr>
            <p:ph type="ftr" sz="quarter" idx="11"/>
          </p:nvPr>
        </p:nvSpPr>
        <p:spPr/>
        <p:txBody>
          <a:bodyPr/>
          <a:lstStyle/>
          <a:p>
            <a:r>
              <a:rPr lang="en-US"/>
              <a:t>Sample Footer</a:t>
            </a:r>
          </a:p>
        </p:txBody>
      </p:sp>
      <p:sp>
        <p:nvSpPr>
          <p:cNvPr id="5" name="Slide Number Placeholder 4">
            <a:extLst>
              <a:ext uri="{FF2B5EF4-FFF2-40B4-BE49-F238E27FC236}">
                <a16:creationId xmlns:a16="http://schemas.microsoft.com/office/drawing/2014/main" id="{7B66589D-A056-4817-AE15-39D87FE13169}"/>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39" name="Freeform: Shape 38">
            <a:extLst>
              <a:ext uri="{FF2B5EF4-FFF2-40B4-BE49-F238E27FC236}">
                <a16:creationId xmlns:a16="http://schemas.microsoft.com/office/drawing/2014/main" id="{E489F067-39E1-4757-BC11-6169A343F2E1}"/>
              </a:ext>
            </a:extLst>
          </p:cNvPr>
          <p:cNvSpPr>
            <a:spLocks noChangeAspect="1"/>
          </p:cNvSpPr>
          <p:nvPr/>
        </p:nvSpPr>
        <p:spPr>
          <a:xfrm rot="18900000" flipV="1">
            <a:off x="-410727" y="3958416"/>
            <a:ext cx="3536330" cy="1853969"/>
          </a:xfrm>
          <a:custGeom>
            <a:avLst/>
            <a:gdLst>
              <a:gd name="connsiteX0" fmla="*/ 3536330 w 3536330"/>
              <a:gd name="connsiteY0" fmla="*/ 1853969 h 1853969"/>
              <a:gd name="connsiteX1" fmla="*/ 1682362 w 3536330"/>
              <a:gd name="connsiteY1" fmla="*/ 0 h 1853969"/>
              <a:gd name="connsiteX2" fmla="*/ 52157 w 3536330"/>
              <a:gd name="connsiteY2" fmla="*/ 970257 h 1853969"/>
              <a:gd name="connsiteX3" fmla="*/ 0 w 3536330"/>
              <a:gd name="connsiteY3" fmla="*/ 1078528 h 1853969"/>
              <a:gd name="connsiteX4" fmla="*/ 757215 w 3536330"/>
              <a:gd name="connsiteY4" fmla="*/ 1835743 h 1853969"/>
              <a:gd name="connsiteX5" fmla="*/ 774211 w 3536330"/>
              <a:gd name="connsiteY5" fmla="*/ 1667149 h 1853969"/>
              <a:gd name="connsiteX6" fmla="*/ 1682362 w 3536330"/>
              <a:gd name="connsiteY6" fmla="*/ 926985 h 1853969"/>
              <a:gd name="connsiteX7" fmla="*/ 2609345 w 3536330"/>
              <a:gd name="connsiteY7" fmla="*/ 1853969 h 1853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36330" h="1853969">
                <a:moveTo>
                  <a:pt x="3536330" y="1853969"/>
                </a:moveTo>
                <a:cubicBezTo>
                  <a:pt x="3536330" y="830051"/>
                  <a:pt x="2706280" y="0"/>
                  <a:pt x="1682362" y="0"/>
                </a:cubicBezTo>
                <a:cubicBezTo>
                  <a:pt x="978418" y="0"/>
                  <a:pt x="366107" y="392328"/>
                  <a:pt x="52157" y="970257"/>
                </a:cubicBezTo>
                <a:lnTo>
                  <a:pt x="0" y="1078528"/>
                </a:lnTo>
                <a:lnTo>
                  <a:pt x="757215" y="1835743"/>
                </a:lnTo>
                <a:lnTo>
                  <a:pt x="774211" y="1667149"/>
                </a:lnTo>
                <a:cubicBezTo>
                  <a:pt x="860649" y="1244739"/>
                  <a:pt x="1234397" y="926985"/>
                  <a:pt x="1682362" y="926985"/>
                </a:cubicBezTo>
                <a:cubicBezTo>
                  <a:pt x="2194320" y="926985"/>
                  <a:pt x="2609345" y="1342010"/>
                  <a:pt x="2609345" y="1853969"/>
                </a:cubicBezTo>
                <a:close/>
              </a:path>
            </a:pathLst>
          </a:custGeom>
          <a:gradFill flip="none" rotWithShape="1">
            <a:gsLst>
              <a:gs pos="97000">
                <a:schemeClr val="bg2"/>
              </a:gs>
              <a:gs pos="31000">
                <a:schemeClr val="bg2">
                  <a:lumMod val="90000"/>
                  <a:lumOff val="10000"/>
                </a:schemeClr>
              </a:gs>
            </a:gsLst>
            <a:lin ang="15000000" scaled="0"/>
            <a:tileRect/>
          </a:gradFill>
          <a:ln>
            <a:noFill/>
          </a:ln>
          <a:effectLst>
            <a:innerShdw blurRad="355600" dist="101600" dir="16200000">
              <a:schemeClr val="accent1">
                <a:lumMod val="60000"/>
                <a:lumOff val="40000"/>
                <a:alpha val="8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3" name="Freeform: Shape 32">
            <a:extLst>
              <a:ext uri="{FF2B5EF4-FFF2-40B4-BE49-F238E27FC236}">
                <a16:creationId xmlns:a16="http://schemas.microsoft.com/office/drawing/2014/main" id="{DD231011-607F-42F1-B2D9-2BA8E91CC6AF}"/>
              </a:ext>
            </a:extLst>
          </p:cNvPr>
          <p:cNvSpPr>
            <a:spLocks noChangeAspect="1"/>
          </p:cNvSpPr>
          <p:nvPr/>
        </p:nvSpPr>
        <p:spPr>
          <a:xfrm rot="18900000" flipV="1">
            <a:off x="-481151" y="3649708"/>
            <a:ext cx="3478701" cy="2164843"/>
          </a:xfrm>
          <a:custGeom>
            <a:avLst/>
            <a:gdLst>
              <a:gd name="connsiteX0" fmla="*/ 3478701 w 3478701"/>
              <a:gd name="connsiteY0" fmla="*/ 2164843 h 2164843"/>
              <a:gd name="connsiteX1" fmla="*/ 1624733 w 3478701"/>
              <a:gd name="connsiteY1" fmla="*/ 0 h 2164843"/>
              <a:gd name="connsiteX2" fmla="*/ 87393 w 3478701"/>
              <a:gd name="connsiteY2" fmla="*/ 954459 h 2164843"/>
              <a:gd name="connsiteX3" fmla="*/ 0 w 3478701"/>
              <a:gd name="connsiteY3" fmla="*/ 1122434 h 2164843"/>
              <a:gd name="connsiteX4" fmla="*/ 736015 w 3478701"/>
              <a:gd name="connsiteY4" fmla="*/ 1858449 h 2164843"/>
              <a:gd name="connsiteX5" fmla="*/ 739424 w 3478701"/>
              <a:gd name="connsiteY5" fmla="*/ 1842964 h 2164843"/>
              <a:gd name="connsiteX6" fmla="*/ 1624733 w 3478701"/>
              <a:gd name="connsiteY6" fmla="*/ 1082422 h 2164843"/>
              <a:gd name="connsiteX7" fmla="*/ 2551716 w 3478701"/>
              <a:gd name="connsiteY7" fmla="*/ 2164843 h 2164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701" h="2164843">
                <a:moveTo>
                  <a:pt x="3478701" y="2164843"/>
                </a:moveTo>
                <a:cubicBezTo>
                  <a:pt x="3478701" y="969234"/>
                  <a:pt x="2648651" y="0"/>
                  <a:pt x="1624733" y="0"/>
                </a:cubicBezTo>
                <a:cubicBezTo>
                  <a:pt x="984784" y="0"/>
                  <a:pt x="420564" y="378607"/>
                  <a:pt x="87393" y="954459"/>
                </a:cubicBezTo>
                <a:lnTo>
                  <a:pt x="0" y="1122434"/>
                </a:lnTo>
                <a:lnTo>
                  <a:pt x="736015" y="1858449"/>
                </a:lnTo>
                <a:lnTo>
                  <a:pt x="739424" y="1842964"/>
                </a:lnTo>
                <a:cubicBezTo>
                  <a:pt x="856791" y="1402344"/>
                  <a:pt x="1208766" y="1082422"/>
                  <a:pt x="1624733" y="1082422"/>
                </a:cubicBezTo>
                <a:cubicBezTo>
                  <a:pt x="2136692" y="1082422"/>
                  <a:pt x="2551716" y="1567038"/>
                  <a:pt x="2551716" y="2164843"/>
                </a:cubicBezTo>
                <a:close/>
              </a:path>
            </a:pathLst>
          </a:custGeom>
          <a:solidFill>
            <a:schemeClr val="bg2">
              <a:lumMod val="50000"/>
              <a:lumOff val="50000"/>
              <a:alpha val="40000"/>
            </a:schemeClr>
          </a:solidFill>
          <a:ln>
            <a:noFill/>
          </a:ln>
          <a:effectLst>
            <a:softEdge rad="3810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Oval 23">
            <a:extLst>
              <a:ext uri="{FF2B5EF4-FFF2-40B4-BE49-F238E27FC236}">
                <a16:creationId xmlns:a16="http://schemas.microsoft.com/office/drawing/2014/main" id="{EC472EFA-56B5-4A41-8D4B-E9F37727F34D}"/>
              </a:ext>
            </a:extLst>
          </p:cNvPr>
          <p:cNvSpPr/>
          <p:nvPr/>
        </p:nvSpPr>
        <p:spPr>
          <a:xfrm rot="13500000" flipV="1">
            <a:off x="1512277" y="2840042"/>
            <a:ext cx="214196" cy="933178"/>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2" name="Oval 41">
            <a:extLst>
              <a:ext uri="{FF2B5EF4-FFF2-40B4-BE49-F238E27FC236}">
                <a16:creationId xmlns:a16="http://schemas.microsoft.com/office/drawing/2014/main" id="{33781B6C-21AD-489D-A3CB-522BB2AC543F}"/>
              </a:ext>
            </a:extLst>
          </p:cNvPr>
          <p:cNvSpPr>
            <a:spLocks noChangeAspect="1"/>
          </p:cNvSpPr>
          <p:nvPr/>
        </p:nvSpPr>
        <p:spPr>
          <a:xfrm>
            <a:off x="1780661" y="385236"/>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51" name="Group 50">
            <a:extLst>
              <a:ext uri="{FF2B5EF4-FFF2-40B4-BE49-F238E27FC236}">
                <a16:creationId xmlns:a16="http://schemas.microsoft.com/office/drawing/2014/main" id="{01AD5B80-530E-44CD-8D4A-2796FB214CBF}"/>
              </a:ext>
            </a:extLst>
          </p:cNvPr>
          <p:cNvGrpSpPr/>
          <p:nvPr/>
        </p:nvGrpSpPr>
        <p:grpSpPr>
          <a:xfrm>
            <a:off x="623181" y="1514007"/>
            <a:ext cx="734257" cy="760506"/>
            <a:chOff x="5243759" y="1363788"/>
            <a:chExt cx="734257" cy="760506"/>
          </a:xfrm>
        </p:grpSpPr>
        <p:sp>
          <p:nvSpPr>
            <p:cNvPr id="52" name="Freeform 5">
              <a:extLst>
                <a:ext uri="{FF2B5EF4-FFF2-40B4-BE49-F238E27FC236}">
                  <a16:creationId xmlns:a16="http://schemas.microsoft.com/office/drawing/2014/main" id="{2F746AA8-9050-4515-9B17-BC8503685299}"/>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3" name="Freeform 6">
              <a:extLst>
                <a:ext uri="{FF2B5EF4-FFF2-40B4-BE49-F238E27FC236}">
                  <a16:creationId xmlns:a16="http://schemas.microsoft.com/office/drawing/2014/main" id="{23EC1AC3-1698-46D5-80B7-F22F15E1A5E4}"/>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4" name="Freeform 8">
              <a:extLst>
                <a:ext uri="{FF2B5EF4-FFF2-40B4-BE49-F238E27FC236}">
                  <a16:creationId xmlns:a16="http://schemas.microsoft.com/office/drawing/2014/main" id="{73766156-553C-46EB-93FA-4F37CC0FF5CF}"/>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1494169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lstStyle/>
          <a:p>
            <a:fld id="{9EE9E0E3-ECF6-4CFE-8698-AEFEBCECC3C0}" type="datetime2">
              <a:rPr lang="en-US" smtClean="0"/>
              <a:t>Tuesday, April 13, 2021</a:t>
            </a:fld>
            <a:endParaRPr lang="en-US"/>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lstStyle/>
          <a:p>
            <a:r>
              <a:rPr lang="en-US"/>
              <a:t>Sample Footer</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201302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778B0BE9-88B0-4883-9BA9-CD594C400EC1}"/>
              </a:ext>
            </a:extLst>
          </p:cNvPr>
          <p:cNvGrpSpPr/>
          <p:nvPr/>
        </p:nvGrpSpPr>
        <p:grpSpPr>
          <a:xfrm>
            <a:off x="4949631" y="5111861"/>
            <a:ext cx="1262947" cy="1335600"/>
            <a:chOff x="2678417" y="2427951"/>
            <a:chExt cx="1262947" cy="1335600"/>
          </a:xfrm>
        </p:grpSpPr>
        <p:sp>
          <p:nvSpPr>
            <p:cNvPr id="11" name="Freeform: Shape 10">
              <a:extLst>
                <a:ext uri="{FF2B5EF4-FFF2-40B4-BE49-F238E27FC236}">
                  <a16:creationId xmlns:a16="http://schemas.microsoft.com/office/drawing/2014/main" id="{C59DCBF3-7AFA-4CD1-A918-BC6DDE674E6C}"/>
                </a:ext>
              </a:extLst>
            </p:cNvPr>
            <p:cNvSpPr>
              <a:spLocks noChangeAspect="1"/>
            </p:cNvSpPr>
            <p:nvPr/>
          </p:nvSpPr>
          <p:spPr>
            <a:xfrm rot="2700000">
              <a:off x="2769891" y="2336477"/>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 name="Oval 11">
              <a:extLst>
                <a:ext uri="{FF2B5EF4-FFF2-40B4-BE49-F238E27FC236}">
                  <a16:creationId xmlns:a16="http://schemas.microsoft.com/office/drawing/2014/main" id="{06964A02-96E1-4654-9187-DDDE7409F75B}"/>
                </a:ext>
              </a:extLst>
            </p:cNvPr>
            <p:cNvSpPr/>
            <p:nvPr/>
          </p:nvSpPr>
          <p:spPr>
            <a:xfrm rot="8100000">
              <a:off x="2784291" y="2683551"/>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BF3FF76C-A012-4CDA-8AE7-E9413955716A}"/>
              </a:ext>
            </a:extLst>
          </p:cNvPr>
          <p:cNvSpPr>
            <a:spLocks noGrp="1"/>
          </p:cNvSpPr>
          <p:nvPr>
            <p:ph type="title"/>
          </p:nvPr>
        </p:nvSpPr>
        <p:spPr>
          <a:xfrm>
            <a:off x="550863" y="549275"/>
            <a:ext cx="11090275" cy="984885"/>
          </a:xfrm>
        </p:spPr>
        <p:txBody>
          <a:bodyPr anchor="t">
            <a:normAutofit/>
          </a:bodyPr>
          <a:lstStyle>
            <a:lvl1pPr>
              <a:lnSpc>
                <a:spcPct val="100000"/>
              </a:lnSpc>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11A4C80-DC38-4641-924F-90D6078CF592}"/>
              </a:ext>
            </a:extLst>
          </p:cNvPr>
          <p:cNvSpPr>
            <a:spLocks noGrp="1"/>
          </p:cNvSpPr>
          <p:nvPr>
            <p:ph idx="1"/>
          </p:nvPr>
        </p:nvSpPr>
        <p:spPr>
          <a:xfrm>
            <a:off x="4295775" y="1750060"/>
            <a:ext cx="7345362" cy="4342765"/>
          </a:xfrm>
        </p:spPr>
        <p:txBody>
          <a:bodyPr>
            <a:normAutofit/>
          </a:bodyPr>
          <a:lstStyle>
            <a:lvl1pPr>
              <a:defRPr sz="1600"/>
            </a:lvl1pPr>
            <a:lvl2pPr>
              <a:defRPr sz="16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82C42771-D3A7-4072-85DC-B7C5E530E8AA}"/>
              </a:ext>
            </a:extLst>
          </p:cNvPr>
          <p:cNvSpPr>
            <a:spLocks noGrp="1"/>
          </p:cNvSpPr>
          <p:nvPr>
            <p:ph type="body" sz="half" idx="2"/>
          </p:nvPr>
        </p:nvSpPr>
        <p:spPr>
          <a:xfrm>
            <a:off x="550863" y="1750060"/>
            <a:ext cx="3565525" cy="434276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D47AB1-6EB5-4E2C-B4A7-42DC643E9FF9}"/>
              </a:ext>
            </a:extLst>
          </p:cNvPr>
          <p:cNvSpPr>
            <a:spLocks noGrp="1"/>
          </p:cNvSpPr>
          <p:nvPr>
            <p:ph type="dt" sz="half" idx="10"/>
          </p:nvPr>
        </p:nvSpPr>
        <p:spPr/>
        <p:txBody>
          <a:bodyPr/>
          <a:lstStyle/>
          <a:p>
            <a:fld id="{251462FC-960E-4740-921F-B36862979F21}" type="datetime2">
              <a:rPr lang="en-US" smtClean="0"/>
              <a:t>Tuesday, April 13, 2021</a:t>
            </a:fld>
            <a:endParaRPr lang="en-US"/>
          </a:p>
        </p:txBody>
      </p:sp>
      <p:sp>
        <p:nvSpPr>
          <p:cNvPr id="6" name="Footer Placeholder 5">
            <a:extLst>
              <a:ext uri="{FF2B5EF4-FFF2-40B4-BE49-F238E27FC236}">
                <a16:creationId xmlns:a16="http://schemas.microsoft.com/office/drawing/2014/main" id="{5BA9D15F-B6ED-46E1-9840-0B625880EE4B}"/>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id="{CDAEB023-7A5E-4087-B75E-A38A80EE5D01}"/>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61566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F98F1FBA-F8BB-42CF-8B3E-D19AAFEE96C1}"/>
              </a:ext>
            </a:extLst>
          </p:cNvPr>
          <p:cNvGrpSpPr/>
          <p:nvPr/>
        </p:nvGrpSpPr>
        <p:grpSpPr>
          <a:xfrm>
            <a:off x="334964" y="5115518"/>
            <a:ext cx="734257" cy="760506"/>
            <a:chOff x="5243759" y="1363788"/>
            <a:chExt cx="734257" cy="760506"/>
          </a:xfrm>
        </p:grpSpPr>
        <p:sp>
          <p:nvSpPr>
            <p:cNvPr id="18" name="Freeform 5">
              <a:extLst>
                <a:ext uri="{FF2B5EF4-FFF2-40B4-BE49-F238E27FC236}">
                  <a16:creationId xmlns:a16="http://schemas.microsoft.com/office/drawing/2014/main" id="{60EE09DD-C3DB-4266-BCC3-A765CFFBF379}"/>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Freeform 6">
              <a:extLst>
                <a:ext uri="{FF2B5EF4-FFF2-40B4-BE49-F238E27FC236}">
                  <a16:creationId xmlns:a16="http://schemas.microsoft.com/office/drawing/2014/main" id="{5F301FE0-96DC-4EFB-BBEE-AED762C337C9}"/>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Freeform 8">
              <a:extLst>
                <a:ext uri="{FF2B5EF4-FFF2-40B4-BE49-F238E27FC236}">
                  <a16:creationId xmlns:a16="http://schemas.microsoft.com/office/drawing/2014/main" id="{3BEAD276-8850-4C0C-9777-8537000D522A}"/>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4E5EE0A0-B07E-479B-9684-4BD09FA4376C}"/>
              </a:ext>
            </a:extLst>
          </p:cNvPr>
          <p:cNvSpPr>
            <a:spLocks noGrp="1"/>
          </p:cNvSpPr>
          <p:nvPr>
            <p:ph type="title"/>
          </p:nvPr>
        </p:nvSpPr>
        <p:spPr>
          <a:xfrm>
            <a:off x="550863" y="575409"/>
            <a:ext cx="4500562" cy="984885"/>
          </a:xfrm>
        </p:spPr>
        <p:txBody>
          <a:bodyPr vert="horz" wrap="square" lIns="0" tIns="0" rIns="0" bIns="0" rtlCol="0" anchor="t" anchorCtr="0">
            <a:normAutofit/>
          </a:bodyPr>
          <a:lstStyle>
            <a:lvl1pPr>
              <a:defRPr lang="en-US" sz="3200" dirty="0"/>
            </a:lvl1pPr>
          </a:lstStyle>
          <a:p>
            <a:pPr lvl="0">
              <a:lnSpc>
                <a:spcPct val="100000"/>
              </a:lnSpc>
            </a:pPr>
            <a:r>
              <a:rPr lang="en-US"/>
              <a:t>Click to edit Master title style</a:t>
            </a:r>
            <a:endParaRPr lang="en-US" dirty="0"/>
          </a:p>
        </p:txBody>
      </p:sp>
      <p:sp>
        <p:nvSpPr>
          <p:cNvPr id="3" name="Picture Placeholder 2">
            <a:extLst>
              <a:ext uri="{FF2B5EF4-FFF2-40B4-BE49-F238E27FC236}">
                <a16:creationId xmlns:a16="http://schemas.microsoft.com/office/drawing/2014/main" id="{C11893A9-3462-4F51-83AE-5D2F124B985F}"/>
              </a:ext>
            </a:extLst>
          </p:cNvPr>
          <p:cNvSpPr>
            <a:spLocks noGrp="1"/>
          </p:cNvSpPr>
          <p:nvPr>
            <p:ph type="pic" idx="1"/>
          </p:nvPr>
        </p:nvSpPr>
        <p:spPr>
          <a:xfrm>
            <a:off x="5267324" y="575409"/>
            <a:ext cx="6373813" cy="5733316"/>
          </a:xfrm>
        </p:spPr>
        <p:txBody>
          <a:bodyPr>
            <a:normAutofit/>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8BA9240C-79C0-4A88-A476-725DE1B9C28F}"/>
              </a:ext>
            </a:extLst>
          </p:cNvPr>
          <p:cNvSpPr>
            <a:spLocks noGrp="1"/>
          </p:cNvSpPr>
          <p:nvPr>
            <p:ph type="body" sz="half" idx="2"/>
          </p:nvPr>
        </p:nvSpPr>
        <p:spPr>
          <a:xfrm>
            <a:off x="550863" y="1776195"/>
            <a:ext cx="4500562" cy="4532530"/>
          </a:xfrm>
        </p:spPr>
        <p:txBody>
          <a:bodyPr anchor="t" anchorCtr="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7D2D6F-49E8-4217-A908-2D9E43583589}"/>
              </a:ext>
            </a:extLst>
          </p:cNvPr>
          <p:cNvSpPr>
            <a:spLocks noGrp="1"/>
          </p:cNvSpPr>
          <p:nvPr>
            <p:ph type="dt" sz="half" idx="10"/>
          </p:nvPr>
        </p:nvSpPr>
        <p:spPr/>
        <p:txBody>
          <a:bodyPr/>
          <a:lstStyle/>
          <a:p>
            <a:fld id="{E50BC9E2-CB44-4C05-9BB5-496C18A241E0}" type="datetime2">
              <a:rPr lang="en-US" smtClean="0"/>
              <a:t>Tuesday, April 13, 2021</a:t>
            </a:fld>
            <a:endParaRPr lang="en-US"/>
          </a:p>
        </p:txBody>
      </p:sp>
      <p:sp>
        <p:nvSpPr>
          <p:cNvPr id="6" name="Footer Placeholder 5">
            <a:extLst>
              <a:ext uri="{FF2B5EF4-FFF2-40B4-BE49-F238E27FC236}">
                <a16:creationId xmlns:a16="http://schemas.microsoft.com/office/drawing/2014/main" id="{591C4440-6B8D-4A24-A807-8B1302A3DFAF}"/>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id="{76CFE189-E20B-4108-B290-244424336512}"/>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4049675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028302-E866-455D-8898-53623027543F}"/>
              </a:ext>
            </a:extLst>
          </p:cNvPr>
          <p:cNvSpPr>
            <a:spLocks noGrp="1"/>
          </p:cNvSpPr>
          <p:nvPr>
            <p:ph type="title"/>
          </p:nvPr>
        </p:nvSpPr>
        <p:spPr>
          <a:xfrm>
            <a:off x="550863" y="550800"/>
            <a:ext cx="11090275" cy="1333057"/>
          </a:xfrm>
          <a:prstGeom prst="rect">
            <a:avLst/>
          </a:prstGeom>
        </p:spPr>
        <p:txBody>
          <a:bodyPr vert="horz" wrap="square" lIns="0" tIns="0" rIns="0" bIns="0" rtlCol="0" anchor="t" anchorCtr="0">
            <a:normAutofit/>
          </a:body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BC94E72B-F0CF-4BC4-B509-A1C4508BE435}"/>
              </a:ext>
            </a:extLst>
          </p:cNvPr>
          <p:cNvSpPr>
            <a:spLocks noGrp="1"/>
          </p:cNvSpPr>
          <p:nvPr>
            <p:ph type="body" idx="1"/>
          </p:nvPr>
        </p:nvSpPr>
        <p:spPr>
          <a:xfrm>
            <a:off x="550863" y="2113862"/>
            <a:ext cx="11091600" cy="3978963"/>
          </a:xfrm>
          <a:prstGeom prst="rect">
            <a:avLst/>
          </a:prstGeom>
        </p:spPr>
        <p:txBody>
          <a:bodyPr vert="horz" wrap="square"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4ACE49D-C22F-4540-AC09-E421D2A2EDBE}"/>
              </a:ext>
            </a:extLst>
          </p:cNvPr>
          <p:cNvSpPr>
            <a:spLocks noGrp="1"/>
          </p:cNvSpPr>
          <p:nvPr>
            <p:ph type="dt" sz="half" idx="2"/>
          </p:nvPr>
        </p:nvSpPr>
        <p:spPr>
          <a:xfrm>
            <a:off x="550863" y="6507212"/>
            <a:ext cx="2628900" cy="153888"/>
          </a:xfrm>
          <a:prstGeom prst="rect">
            <a:avLst/>
          </a:prstGeom>
        </p:spPr>
        <p:txBody>
          <a:bodyPr vert="horz" wrap="square" lIns="0" tIns="0" rIns="0" bIns="0" rtlCol="0" anchor="ctr">
            <a:spAutoFit/>
          </a:bodyPr>
          <a:lstStyle>
            <a:lvl1pPr algn="l">
              <a:defRPr sz="1000">
                <a:solidFill>
                  <a:schemeClr val="tx1">
                    <a:alpha val="80000"/>
                  </a:schemeClr>
                </a:solidFill>
              </a:defRPr>
            </a:lvl1pPr>
          </a:lstStyle>
          <a:p>
            <a:fld id="{246CB39B-5F4C-4A7E-9BE3-AAFD45576D16}" type="datetime2">
              <a:rPr lang="en-US" smtClean="0"/>
              <a:t>Tuesday, April 13, 2021</a:t>
            </a:fld>
            <a:endParaRPr lang="en-US" dirty="0"/>
          </a:p>
        </p:txBody>
      </p:sp>
      <p:sp>
        <p:nvSpPr>
          <p:cNvPr id="5" name="Footer Placeholder 4">
            <a:extLst>
              <a:ext uri="{FF2B5EF4-FFF2-40B4-BE49-F238E27FC236}">
                <a16:creationId xmlns:a16="http://schemas.microsoft.com/office/drawing/2014/main" id="{ACD5C3BE-317E-49E8-82B5-C8A7EC9C8A7E}"/>
              </a:ext>
            </a:extLst>
          </p:cNvPr>
          <p:cNvSpPr>
            <a:spLocks noGrp="1"/>
          </p:cNvSpPr>
          <p:nvPr>
            <p:ph type="ftr" sz="quarter" idx="3"/>
          </p:nvPr>
        </p:nvSpPr>
        <p:spPr>
          <a:xfrm>
            <a:off x="3359150" y="6507212"/>
            <a:ext cx="6379210" cy="153888"/>
          </a:xfrm>
          <a:prstGeom prst="rect">
            <a:avLst/>
          </a:prstGeom>
        </p:spPr>
        <p:txBody>
          <a:bodyPr vert="horz" wrap="square" lIns="0" tIns="0" rIns="0" bIns="0" rtlCol="0" anchor="ctr">
            <a:spAutoFit/>
          </a:bodyPr>
          <a:lstStyle>
            <a:lvl1pPr algn="l">
              <a:defRPr sz="1000">
                <a:solidFill>
                  <a:schemeClr val="tx1">
                    <a:alpha val="80000"/>
                  </a:schemeClr>
                </a:solidFill>
              </a:defRPr>
            </a:lvl1pPr>
          </a:lstStyle>
          <a:p>
            <a:r>
              <a:rPr lang="en-US"/>
              <a:t>Sample Footer</a:t>
            </a:r>
            <a:endParaRPr lang="en-US" dirty="0"/>
          </a:p>
        </p:txBody>
      </p:sp>
      <p:sp>
        <p:nvSpPr>
          <p:cNvPr id="6" name="Slide Number Placeholder 5">
            <a:extLst>
              <a:ext uri="{FF2B5EF4-FFF2-40B4-BE49-F238E27FC236}">
                <a16:creationId xmlns:a16="http://schemas.microsoft.com/office/drawing/2014/main" id="{45574E12-6C16-431F-B2CE-E4B15916BA05}"/>
              </a:ext>
            </a:extLst>
          </p:cNvPr>
          <p:cNvSpPr>
            <a:spLocks noGrp="1"/>
          </p:cNvSpPr>
          <p:nvPr>
            <p:ph type="sldNum" sz="quarter" idx="4"/>
          </p:nvPr>
        </p:nvSpPr>
        <p:spPr>
          <a:xfrm>
            <a:off x="9948863" y="6507212"/>
            <a:ext cx="1692274" cy="153888"/>
          </a:xfrm>
          <a:prstGeom prst="rect">
            <a:avLst/>
          </a:prstGeom>
        </p:spPr>
        <p:txBody>
          <a:bodyPr vert="horz" wrap="square" lIns="0" tIns="0" rIns="0" bIns="0" rtlCol="0" anchor="ctr">
            <a:spAutoFit/>
          </a:bodyPr>
          <a:lstStyle>
            <a:lvl1pPr algn="r">
              <a:defRPr sz="1000">
                <a:solidFill>
                  <a:schemeClr val="tx1">
                    <a:alpha val="80000"/>
                  </a:schemeClr>
                </a:solidFill>
              </a:defRPr>
            </a:lvl1pPr>
          </a:lstStyle>
          <a:p>
            <a:fld id="{DBA1B0FB-D917-4C8C-928F-313BD683BF39}" type="slidenum">
              <a:rPr lang="en-US" smtClean="0"/>
              <a:pPr/>
              <a:t>‹#›</a:t>
            </a:fld>
            <a:endParaRPr lang="en-US"/>
          </a:p>
        </p:txBody>
      </p:sp>
    </p:spTree>
    <p:extLst>
      <p:ext uri="{BB962C8B-B14F-4D97-AF65-F5344CB8AC3E}">
        <p14:creationId xmlns:p14="http://schemas.microsoft.com/office/powerpoint/2010/main" val="301153504"/>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hf sldNum="0" hdr="0" ftr="0" dt="0"/>
  <p:txStyles>
    <p:titleStyle>
      <a:lvl1pPr algn="l" defTabSz="914400" rtl="0" eaLnBrk="1" latinLnBrk="0" hangingPunct="1">
        <a:lnSpc>
          <a:spcPct val="100000"/>
        </a:lnSpc>
        <a:spcBef>
          <a:spcPct val="0"/>
        </a:spcBef>
        <a:buNone/>
        <a:defRPr lang="en-US" sz="4800" kern="1200" dirty="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4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1DB043B4-68C6-45B9-82AC-A5800EADB8D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Blue and orange Colour Powder background">
            <a:extLst>
              <a:ext uri="{FF2B5EF4-FFF2-40B4-BE49-F238E27FC236}">
                <a16:creationId xmlns:a16="http://schemas.microsoft.com/office/drawing/2014/main" id="{BB5DCACA-F2EA-4DB5-BB36-F454D62B9BAF}"/>
              </a:ext>
            </a:extLst>
          </p:cNvPr>
          <p:cNvPicPr>
            <a:picLocks noChangeAspect="1"/>
          </p:cNvPicPr>
          <p:nvPr/>
        </p:nvPicPr>
        <p:blipFill rotWithShape="1">
          <a:blip r:embed="rId2"/>
          <a:srcRect t="2837" b="12893"/>
          <a:stretch/>
        </p:blipFill>
        <p:spPr>
          <a:xfrm>
            <a:off x="114320" y="0"/>
            <a:ext cx="12191980" cy="6858000"/>
          </a:xfrm>
          <a:custGeom>
            <a:avLst/>
            <a:gdLst/>
            <a:ahLst/>
            <a:cxnLst/>
            <a:rect l="l" t="t" r="r" b="b"/>
            <a:pathLst>
              <a:path w="12192000" h="6858000">
                <a:moveTo>
                  <a:pt x="0" y="0"/>
                </a:moveTo>
                <a:lnTo>
                  <a:pt x="12192000" y="0"/>
                </a:lnTo>
                <a:lnTo>
                  <a:pt x="12192000" y="6858000"/>
                </a:lnTo>
                <a:lnTo>
                  <a:pt x="0" y="6858000"/>
                </a:lnTo>
                <a:close/>
              </a:path>
            </a:pathLst>
          </a:custGeom>
        </p:spPr>
      </p:pic>
      <p:sp>
        <p:nvSpPr>
          <p:cNvPr id="24" name="Rectangle 23">
            <a:extLst>
              <a:ext uri="{FF2B5EF4-FFF2-40B4-BE49-F238E27FC236}">
                <a16:creationId xmlns:a16="http://schemas.microsoft.com/office/drawing/2014/main" id="{3C64A91D-E535-4C24-A0E3-96A3810E3F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773729"/>
            <a:ext cx="12192000" cy="1084271"/>
          </a:xfrm>
          <a:prstGeom prst="rect">
            <a:avLst/>
          </a:prstGeom>
          <a:gradFill flip="none" rotWithShape="1">
            <a:gsLst>
              <a:gs pos="90000">
                <a:schemeClr val="bg2">
                  <a:alpha val="60000"/>
                </a:schemeClr>
              </a:gs>
              <a:gs pos="28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26FC4867-BA3E-4F8E-AB23-684F34DF3D3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3"/>
            <a:ext cx="9000000" cy="6857998"/>
          </a:xfrm>
          <a:prstGeom prst="rect">
            <a:avLst/>
          </a:prstGeom>
          <a:gradFill flip="none" rotWithShape="1">
            <a:gsLst>
              <a:gs pos="50000">
                <a:schemeClr val="bg2">
                  <a:alpha val="60000"/>
                </a:schemeClr>
              </a:gs>
              <a:gs pos="0">
                <a:schemeClr val="bg2">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FD9613-F53C-3248-A7BA-5130E4C2AC23}"/>
              </a:ext>
            </a:extLst>
          </p:cNvPr>
          <p:cNvSpPr>
            <a:spLocks noGrp="1"/>
          </p:cNvSpPr>
          <p:nvPr>
            <p:ph type="ctrTitle"/>
          </p:nvPr>
        </p:nvSpPr>
        <p:spPr>
          <a:xfrm>
            <a:off x="550863" y="549275"/>
            <a:ext cx="10502619" cy="2986234"/>
          </a:xfrm>
        </p:spPr>
        <p:txBody>
          <a:bodyPr anchor="b">
            <a:normAutofit/>
          </a:bodyPr>
          <a:lstStyle/>
          <a:p>
            <a:pPr algn="r"/>
            <a:r>
              <a:rPr lang="en-US" dirty="0"/>
              <a:t>Life Span &amp; Development </a:t>
            </a:r>
            <a:br>
              <a:rPr lang="en-US" dirty="0"/>
            </a:br>
            <a:r>
              <a:rPr lang="en-US" dirty="0"/>
              <a:t/>
            </a:r>
            <a:br>
              <a:rPr lang="en-US" dirty="0"/>
            </a:br>
            <a:r>
              <a:rPr lang="en-US" sz="4800" dirty="0"/>
              <a:t>Final Project</a:t>
            </a:r>
          </a:p>
        </p:txBody>
      </p:sp>
      <p:sp>
        <p:nvSpPr>
          <p:cNvPr id="3" name="Subtitle 2">
            <a:extLst>
              <a:ext uri="{FF2B5EF4-FFF2-40B4-BE49-F238E27FC236}">
                <a16:creationId xmlns:a16="http://schemas.microsoft.com/office/drawing/2014/main" id="{001E144A-1532-2D48-8143-0AAB1B5FB53D}"/>
              </a:ext>
            </a:extLst>
          </p:cNvPr>
          <p:cNvSpPr>
            <a:spLocks noGrp="1"/>
          </p:cNvSpPr>
          <p:nvPr>
            <p:ph type="subTitle" idx="1"/>
          </p:nvPr>
        </p:nvSpPr>
        <p:spPr>
          <a:xfrm>
            <a:off x="550863" y="3827610"/>
            <a:ext cx="5437187" cy="2265216"/>
          </a:xfrm>
        </p:spPr>
        <p:txBody>
          <a:bodyPr>
            <a:normAutofit/>
          </a:bodyPr>
          <a:lstStyle/>
          <a:p>
            <a:r>
              <a:rPr lang="en-US" dirty="0">
                <a:solidFill>
                  <a:schemeClr val="tx1">
                    <a:alpha val="60000"/>
                  </a:schemeClr>
                </a:solidFill>
              </a:rPr>
              <a:t>Shania Evans </a:t>
            </a:r>
          </a:p>
        </p:txBody>
      </p:sp>
    </p:spTree>
    <p:extLst>
      <p:ext uri="{BB962C8B-B14F-4D97-AF65-F5344CB8AC3E}">
        <p14:creationId xmlns:p14="http://schemas.microsoft.com/office/powerpoint/2010/main" val="2524642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549275"/>
            <a:ext cx="11091600" cy="1356798"/>
          </a:xfrm>
        </p:spPr>
        <p:txBody>
          <a:bodyPr>
            <a:normAutofit fontScale="90000"/>
          </a:bodyPr>
          <a:lstStyle/>
          <a:p>
            <a:pPr algn="ctr"/>
            <a:r>
              <a:rPr lang="en-US" dirty="0" smtClean="0"/>
              <a:t>Why are some gender difference are biologically based  </a:t>
            </a:r>
            <a:endParaRPr lang="en-US" dirty="0"/>
          </a:p>
        </p:txBody>
      </p:sp>
      <p:sp>
        <p:nvSpPr>
          <p:cNvPr id="3" name="Content Placeholder 2"/>
          <p:cNvSpPr>
            <a:spLocks noGrp="1"/>
          </p:cNvSpPr>
          <p:nvPr>
            <p:ph idx="1"/>
          </p:nvPr>
        </p:nvSpPr>
        <p:spPr>
          <a:xfrm>
            <a:off x="550863" y="1906073"/>
            <a:ext cx="11090274" cy="4186751"/>
          </a:xfrm>
        </p:spPr>
        <p:txBody>
          <a:bodyPr>
            <a:normAutofit fontScale="92500" lnSpcReduction="10000"/>
          </a:bodyPr>
          <a:lstStyle/>
          <a:p>
            <a:r>
              <a:rPr lang="en-US" dirty="0" smtClean="0"/>
              <a:t>In the society there are certain ways by which a man and female is supposed t</a:t>
            </a:r>
            <a:r>
              <a:rPr lang="en-US" dirty="0"/>
              <a:t>o</a:t>
            </a:r>
            <a:r>
              <a:rPr lang="en-US" dirty="0" smtClean="0"/>
              <a:t> behave. </a:t>
            </a:r>
          </a:p>
          <a:p>
            <a:r>
              <a:rPr lang="en-US" dirty="0"/>
              <a:t> </a:t>
            </a:r>
            <a:r>
              <a:rPr lang="en-US" dirty="0" smtClean="0"/>
              <a:t>There are those that go against these norms and somehow behave like a female yet he is man, or a female behaving like a man.</a:t>
            </a:r>
          </a:p>
          <a:p>
            <a:r>
              <a:rPr lang="en-US" dirty="0" smtClean="0"/>
              <a:t>Inasmuch as their sexes cannot be changed, their psychology always changes and begin to see themselves as the opposite sex (Hyde et al., 2019).</a:t>
            </a:r>
          </a:p>
          <a:p>
            <a:r>
              <a:rPr lang="en-US" dirty="0"/>
              <a:t> </a:t>
            </a:r>
            <a:r>
              <a:rPr lang="en-US" dirty="0" smtClean="0"/>
              <a:t>This is always attributed to the fact almost all the sex determinants except the internal and external genitalia point at one being a male in a female’s body or vice versa.   </a:t>
            </a:r>
          </a:p>
          <a:p>
            <a:r>
              <a:rPr lang="en-US" dirty="0"/>
              <a:t> </a:t>
            </a:r>
            <a:r>
              <a:rPr lang="en-US" dirty="0" smtClean="0"/>
              <a:t>As such, this show that some gender difference are biologically based.</a:t>
            </a:r>
          </a:p>
          <a:p>
            <a:endParaRPr lang="en-US" dirty="0"/>
          </a:p>
        </p:txBody>
      </p:sp>
    </p:spTree>
    <p:extLst>
      <p:ext uri="{BB962C8B-B14F-4D97-AF65-F5344CB8AC3E}">
        <p14:creationId xmlns:p14="http://schemas.microsoft.com/office/powerpoint/2010/main" val="3958291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446244"/>
            <a:ext cx="6918884" cy="944674"/>
          </a:xfrm>
        </p:spPr>
        <p:txBody>
          <a:bodyPr>
            <a:normAutofit fontScale="90000"/>
          </a:bodyPr>
          <a:lstStyle/>
          <a:p>
            <a:r>
              <a:rPr lang="en-US" dirty="0" smtClean="0"/>
              <a:t>All Kids need to be Spanked</a:t>
            </a:r>
            <a:endParaRPr lang="en-US" dirty="0"/>
          </a:p>
        </p:txBody>
      </p:sp>
      <p:sp>
        <p:nvSpPr>
          <p:cNvPr id="3" name="Content Placeholder 2"/>
          <p:cNvSpPr>
            <a:spLocks noGrp="1"/>
          </p:cNvSpPr>
          <p:nvPr>
            <p:ph idx="1"/>
          </p:nvPr>
        </p:nvSpPr>
        <p:spPr>
          <a:xfrm>
            <a:off x="550863" y="1390919"/>
            <a:ext cx="11090274" cy="4082656"/>
          </a:xfrm>
        </p:spPr>
        <p:txBody>
          <a:bodyPr>
            <a:normAutofit fontScale="70000" lnSpcReduction="20000"/>
          </a:bodyPr>
          <a:lstStyle/>
          <a:p>
            <a:r>
              <a:rPr lang="en-US" dirty="0" smtClean="0"/>
              <a:t> Spanking of children is a topic that has been widely debated by parents and experts on whether it is effective or not.</a:t>
            </a:r>
          </a:p>
          <a:p>
            <a:r>
              <a:rPr lang="en-US" dirty="0"/>
              <a:t> </a:t>
            </a:r>
            <a:r>
              <a:rPr lang="en-US" dirty="0" smtClean="0"/>
              <a:t>To many spanking a child is like corp</a:t>
            </a:r>
            <a:r>
              <a:rPr lang="en-US" dirty="0"/>
              <a:t>o</a:t>
            </a:r>
            <a:r>
              <a:rPr lang="en-US" dirty="0" smtClean="0"/>
              <a:t>ral punishment that should never be entertained. Others believe that spanking is the effective way of disciplining a child when he or she does something wrong. </a:t>
            </a:r>
          </a:p>
          <a:p>
            <a:r>
              <a:rPr lang="en-US" dirty="0"/>
              <a:t> </a:t>
            </a:r>
            <a:r>
              <a:rPr lang="en-US" dirty="0" smtClean="0"/>
              <a:t>Inasmuch as spanking may be seen as the effective way in a parent’s tool chest as they seek to steer their children away from negative behavior and guides them towards becoming responsible members of the society, it has an unprecedented repercussions. </a:t>
            </a:r>
          </a:p>
          <a:p>
            <a:r>
              <a:rPr lang="en-US" dirty="0"/>
              <a:t>Spanking a kid usually results in the kid fearing the parent and this may ultimately affect their relationship</a:t>
            </a:r>
            <a:endParaRPr lang="en-US" dirty="0" smtClean="0"/>
          </a:p>
          <a:p>
            <a:r>
              <a:rPr lang="en-US" dirty="0" smtClean="0"/>
              <a:t>Personally I belong to the camp that advocates for other forms of disciplinary measures rather than spanking a kid. </a:t>
            </a:r>
          </a:p>
          <a:p>
            <a:pPr marL="0" indent="0">
              <a:buNone/>
            </a:pPr>
            <a:r>
              <a:rPr lang="en-US" dirty="0" smtClean="0"/>
              <a:t> </a:t>
            </a:r>
            <a:endParaRPr lang="en-US" dirty="0"/>
          </a:p>
        </p:txBody>
      </p:sp>
    </p:spTree>
    <p:extLst>
      <p:ext uri="{BB962C8B-B14F-4D97-AF65-F5344CB8AC3E}">
        <p14:creationId xmlns:p14="http://schemas.microsoft.com/office/powerpoint/2010/main" val="28403852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549275"/>
            <a:ext cx="11091600" cy="803007"/>
          </a:xfrm>
        </p:spPr>
        <p:txBody>
          <a:bodyPr/>
          <a:lstStyle/>
          <a:p>
            <a:r>
              <a:rPr lang="en-US" dirty="0" smtClean="0"/>
              <a:t>Why kids should not be spanked </a:t>
            </a:r>
            <a:endParaRPr lang="en-US" dirty="0"/>
          </a:p>
        </p:txBody>
      </p:sp>
      <p:sp>
        <p:nvSpPr>
          <p:cNvPr id="3" name="Content Placeholder 2"/>
          <p:cNvSpPr>
            <a:spLocks noGrp="1"/>
          </p:cNvSpPr>
          <p:nvPr>
            <p:ph idx="1"/>
          </p:nvPr>
        </p:nvSpPr>
        <p:spPr>
          <a:xfrm>
            <a:off x="552188" y="1456377"/>
            <a:ext cx="11090274" cy="3979625"/>
          </a:xfrm>
        </p:spPr>
        <p:txBody>
          <a:bodyPr/>
          <a:lstStyle/>
          <a:p>
            <a:r>
              <a:rPr lang="en-US" dirty="0" smtClean="0"/>
              <a:t> It models aggression- Children do what parents do more that what they say.</a:t>
            </a:r>
          </a:p>
          <a:p>
            <a:r>
              <a:rPr lang="en-US" dirty="0" smtClean="0"/>
              <a:t>It create shame-If one is struck by a parent, he or she might think he is bad, and struggle with self –esteem, trust and mental health issues.</a:t>
            </a:r>
          </a:p>
          <a:p>
            <a:r>
              <a:rPr lang="en-US" dirty="0" smtClean="0"/>
              <a:t>It shifts focus to the parent’s behavior</a:t>
            </a:r>
          </a:p>
          <a:p>
            <a:r>
              <a:rPr lang="en-US" dirty="0" smtClean="0"/>
              <a:t>Does not work for older kids</a:t>
            </a:r>
          </a:p>
          <a:p>
            <a:r>
              <a:rPr lang="en-US" dirty="0" smtClean="0"/>
              <a:t>It is less effective over time</a:t>
            </a:r>
          </a:p>
          <a:p>
            <a:r>
              <a:rPr lang="en-US" dirty="0" smtClean="0"/>
              <a:t>It does not teach appropriate behavior</a:t>
            </a:r>
            <a:endParaRPr lang="en-US" dirty="0"/>
          </a:p>
        </p:txBody>
      </p:sp>
    </p:spTree>
    <p:extLst>
      <p:ext uri="{BB962C8B-B14F-4D97-AF65-F5344CB8AC3E}">
        <p14:creationId xmlns:p14="http://schemas.microsoft.com/office/powerpoint/2010/main" val="3951718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0863" y="746975"/>
            <a:ext cx="11090274" cy="5345849"/>
          </a:xfrm>
        </p:spPr>
        <p:txBody>
          <a:bodyPr>
            <a:normAutofit fontScale="92500" lnSpcReduction="20000"/>
          </a:bodyPr>
          <a:lstStyle/>
          <a:p>
            <a:pPr marL="0" indent="0">
              <a:buNone/>
            </a:pPr>
            <a:r>
              <a:rPr lang="en-US" dirty="0" smtClean="0"/>
              <a:t>References</a:t>
            </a:r>
          </a:p>
          <a:p>
            <a:pPr marL="0" indent="0">
              <a:buNone/>
            </a:pPr>
            <a:r>
              <a:rPr lang="en-US" dirty="0" smtClean="0"/>
              <a:t>Condurso</a:t>
            </a:r>
            <a:r>
              <a:rPr lang="en-US" dirty="0"/>
              <a:t>, C., Cincotta, F., Merlino, M., Stanton, C., </a:t>
            </a:r>
            <a:r>
              <a:rPr lang="en-US" dirty="0" smtClean="0"/>
              <a:t>and </a:t>
            </a:r>
            <a:r>
              <a:rPr lang="en-US" dirty="0"/>
              <a:t>Verzera, A. (2020). Stability of powdered infant formula during secondary shelf-life and domestic practices. </a:t>
            </a:r>
            <a:r>
              <a:rPr lang="en-US" i="1" dirty="0"/>
              <a:t>International Dairy Journal</a:t>
            </a:r>
            <a:r>
              <a:rPr lang="en-US" dirty="0"/>
              <a:t>, </a:t>
            </a:r>
            <a:r>
              <a:rPr lang="en-US" i="1" dirty="0"/>
              <a:t>109</a:t>
            </a:r>
            <a:r>
              <a:rPr lang="en-US" dirty="0"/>
              <a:t>, 104761</a:t>
            </a:r>
            <a:r>
              <a:rPr lang="en-US" dirty="0" smtClean="0"/>
              <a:t>.</a:t>
            </a:r>
          </a:p>
          <a:p>
            <a:pPr marL="0" indent="0">
              <a:buNone/>
            </a:pPr>
            <a:r>
              <a:rPr lang="en-US" dirty="0"/>
              <a:t>Hagen, J. (2018). The effects of increasing the normal retirement age on health care utilization and mortality. </a:t>
            </a:r>
            <a:r>
              <a:rPr lang="en-US" i="1" dirty="0"/>
              <a:t>Journal of Population Economics</a:t>
            </a:r>
            <a:r>
              <a:rPr lang="en-US" dirty="0"/>
              <a:t>, </a:t>
            </a:r>
            <a:r>
              <a:rPr lang="en-US" i="1" dirty="0"/>
              <a:t>31</a:t>
            </a:r>
            <a:r>
              <a:rPr lang="en-US" dirty="0"/>
              <a:t>(1), 193-234</a:t>
            </a:r>
            <a:r>
              <a:rPr lang="en-US" dirty="0" smtClean="0"/>
              <a:t>.</a:t>
            </a:r>
            <a:r>
              <a:rPr lang="en-US" dirty="0"/>
              <a:t> LoBue, V., Kim, E., &amp; Delgado, M. (2019). Fear in development. In </a:t>
            </a:r>
            <a:r>
              <a:rPr lang="en-US" i="1" dirty="0"/>
              <a:t>Handbook of emotional development</a:t>
            </a:r>
            <a:r>
              <a:rPr lang="en-US" dirty="0"/>
              <a:t> (pp. 257-282). Springer, Cham</a:t>
            </a:r>
            <a:r>
              <a:rPr lang="en-US" dirty="0" smtClean="0"/>
              <a:t>.</a:t>
            </a:r>
          </a:p>
          <a:p>
            <a:pPr marL="0" indent="0">
              <a:buNone/>
            </a:pPr>
            <a:r>
              <a:rPr lang="en-US" dirty="0"/>
              <a:t>Hyde, J. S., Bigler, R. S., Joel, D., Tate, C. C</a:t>
            </a:r>
            <a:r>
              <a:rPr lang="en-US"/>
              <a:t>., </a:t>
            </a:r>
            <a:r>
              <a:rPr lang="en-US" smtClean="0"/>
              <a:t>and </a:t>
            </a:r>
            <a:r>
              <a:rPr lang="en-US" dirty="0"/>
              <a:t>van Anders, S. M. (2019). The future of sex and gender in psychology: Five challenges to the gender binary. </a:t>
            </a:r>
            <a:r>
              <a:rPr lang="en-US" i="1" dirty="0"/>
              <a:t>American Psychologist</a:t>
            </a:r>
            <a:r>
              <a:rPr lang="en-US" dirty="0"/>
              <a:t>, </a:t>
            </a:r>
            <a:r>
              <a:rPr lang="en-US" i="1" dirty="0"/>
              <a:t>74</a:t>
            </a:r>
            <a:r>
              <a:rPr lang="en-US" dirty="0"/>
              <a:t>(2), 171</a:t>
            </a:r>
            <a:r>
              <a:rPr lang="en-US" dirty="0" smtClean="0"/>
              <a:t>.</a:t>
            </a:r>
          </a:p>
          <a:p>
            <a:pPr marL="0" indent="0">
              <a:buNone/>
            </a:pPr>
            <a:r>
              <a:rPr lang="en-US" dirty="0"/>
              <a:t>Lönnerdal, B. (2017). Bioactive proteins in human milk—potential benefits for preterm infants. </a:t>
            </a:r>
            <a:r>
              <a:rPr lang="en-US" i="1" dirty="0"/>
              <a:t>Clinics in perinatology</a:t>
            </a:r>
            <a:r>
              <a:rPr lang="en-US" dirty="0"/>
              <a:t>, </a:t>
            </a:r>
            <a:r>
              <a:rPr lang="en-US" i="1" dirty="0"/>
              <a:t>44</a:t>
            </a:r>
            <a:r>
              <a:rPr lang="en-US" dirty="0"/>
              <a:t>(1), 179-191.</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134116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468A2-D1F9-7D48-9E4C-5A62154E027E}"/>
              </a:ext>
            </a:extLst>
          </p:cNvPr>
          <p:cNvSpPr>
            <a:spLocks noGrp="1"/>
          </p:cNvSpPr>
          <p:nvPr>
            <p:ph type="title"/>
          </p:nvPr>
        </p:nvSpPr>
        <p:spPr/>
        <p:txBody>
          <a:bodyPr/>
          <a:lstStyle/>
          <a:p>
            <a:r>
              <a:rPr lang="en-US" dirty="0"/>
              <a:t>5 Topics </a:t>
            </a:r>
          </a:p>
        </p:txBody>
      </p:sp>
      <p:sp>
        <p:nvSpPr>
          <p:cNvPr id="3" name="Content Placeholder 2">
            <a:extLst>
              <a:ext uri="{FF2B5EF4-FFF2-40B4-BE49-F238E27FC236}">
                <a16:creationId xmlns:a16="http://schemas.microsoft.com/office/drawing/2014/main" id="{32EE58F8-958F-AD42-B2DC-137D3B2077D2}"/>
              </a:ext>
            </a:extLst>
          </p:cNvPr>
          <p:cNvSpPr>
            <a:spLocks noGrp="1"/>
          </p:cNvSpPr>
          <p:nvPr>
            <p:ph idx="1"/>
          </p:nvPr>
        </p:nvSpPr>
        <p:spPr/>
        <p:txBody>
          <a:bodyPr/>
          <a:lstStyle/>
          <a:p>
            <a:pPr marL="457200" indent="-457200">
              <a:buFont typeface="+mj-lt"/>
              <a:buAutoNum type="arabicPeriod"/>
            </a:pPr>
            <a:r>
              <a:rPr lang="en-US" dirty="0"/>
              <a:t>Breast Milk VS. Formula</a:t>
            </a:r>
          </a:p>
          <a:p>
            <a:pPr marL="457200" indent="-457200">
              <a:buFont typeface="+mj-lt"/>
              <a:buAutoNum type="arabicPeriod"/>
            </a:pPr>
            <a:r>
              <a:rPr lang="en-US" dirty="0"/>
              <a:t>Retirement causes people to die faster </a:t>
            </a:r>
          </a:p>
          <a:p>
            <a:pPr marL="457200" indent="-457200">
              <a:buFont typeface="+mj-lt"/>
              <a:buAutoNum type="arabicPeriod"/>
            </a:pPr>
            <a:r>
              <a:rPr lang="en-US" dirty="0"/>
              <a:t>Infant fear triggers abnormal behavior (chapter 4)</a:t>
            </a:r>
          </a:p>
          <a:p>
            <a:pPr marL="457200" indent="-457200">
              <a:buFont typeface="+mj-lt"/>
              <a:buAutoNum type="arabicPeriod"/>
            </a:pPr>
            <a:r>
              <a:rPr lang="en-US" dirty="0"/>
              <a:t>Some gender differences are biologically based (6)</a:t>
            </a:r>
          </a:p>
          <a:p>
            <a:pPr marL="457200" indent="-457200">
              <a:buFont typeface="+mj-lt"/>
              <a:buAutoNum type="arabicPeriod"/>
            </a:pPr>
            <a:r>
              <a:rPr lang="en-US" dirty="0"/>
              <a:t>All kids need to be spanked </a:t>
            </a:r>
          </a:p>
        </p:txBody>
      </p:sp>
    </p:spTree>
    <p:extLst>
      <p:ext uri="{BB962C8B-B14F-4D97-AF65-F5344CB8AC3E}">
        <p14:creationId xmlns:p14="http://schemas.microsoft.com/office/powerpoint/2010/main" val="1818286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549275"/>
            <a:ext cx="11091600" cy="867401"/>
          </a:xfrm>
        </p:spPr>
        <p:txBody>
          <a:bodyPr/>
          <a:lstStyle/>
          <a:p>
            <a:r>
              <a:rPr lang="en-US" dirty="0" smtClean="0"/>
              <a:t>Breast Milk Vs. Formula</a:t>
            </a:r>
            <a:endParaRPr lang="en-US" dirty="0"/>
          </a:p>
        </p:txBody>
      </p:sp>
      <p:sp>
        <p:nvSpPr>
          <p:cNvPr id="3" name="Content Placeholder 2"/>
          <p:cNvSpPr>
            <a:spLocks noGrp="1"/>
          </p:cNvSpPr>
          <p:nvPr>
            <p:ph idx="1"/>
          </p:nvPr>
        </p:nvSpPr>
        <p:spPr>
          <a:xfrm>
            <a:off x="550863" y="1416677"/>
            <a:ext cx="11090274" cy="4676148"/>
          </a:xfrm>
        </p:spPr>
        <p:txBody>
          <a:bodyPr>
            <a:normAutofit fontScale="85000" lnSpcReduction="20000"/>
          </a:bodyPr>
          <a:lstStyle/>
          <a:p>
            <a:pPr marL="0" indent="0">
              <a:buNone/>
            </a:pPr>
            <a:r>
              <a:rPr lang="en-US" dirty="0" smtClean="0"/>
              <a:t>Breast Milk Pros</a:t>
            </a:r>
          </a:p>
          <a:p>
            <a:r>
              <a:rPr lang="en-US" dirty="0"/>
              <a:t> </a:t>
            </a:r>
            <a:r>
              <a:rPr lang="en-US" dirty="0" smtClean="0"/>
              <a:t>Digest easily (Lönnerdal, 2017</a:t>
            </a:r>
            <a:r>
              <a:rPr lang="en-US" dirty="0"/>
              <a:t>). </a:t>
            </a:r>
            <a:r>
              <a:rPr lang="en-US" dirty="0" smtClean="0"/>
              <a:t> </a:t>
            </a:r>
          </a:p>
          <a:p>
            <a:r>
              <a:rPr lang="en-US" dirty="0" smtClean="0"/>
              <a:t> It is free</a:t>
            </a:r>
          </a:p>
          <a:p>
            <a:r>
              <a:rPr lang="en-US" dirty="0"/>
              <a:t> </a:t>
            </a:r>
            <a:r>
              <a:rPr lang="en-US" dirty="0" smtClean="0"/>
              <a:t>Nurtures stronger bond- Though not it is not easy, the bond the mother feels with her baby is completely worth it. </a:t>
            </a:r>
          </a:p>
          <a:p>
            <a:pPr marL="0" indent="0">
              <a:buNone/>
            </a:pPr>
            <a:r>
              <a:rPr lang="en-US" dirty="0" smtClean="0"/>
              <a:t>Breast Milk Cons</a:t>
            </a:r>
          </a:p>
          <a:p>
            <a:r>
              <a:rPr lang="en-US" dirty="0" smtClean="0"/>
              <a:t>The mother is always got to be there</a:t>
            </a:r>
          </a:p>
          <a:p>
            <a:r>
              <a:rPr lang="en-US" dirty="0" smtClean="0"/>
              <a:t>Medications can interfere</a:t>
            </a:r>
          </a:p>
          <a:p>
            <a:r>
              <a:rPr lang="en-US" dirty="0" smtClean="0"/>
              <a:t>Uncomfortable experience </a:t>
            </a:r>
          </a:p>
          <a:p>
            <a:r>
              <a:rPr lang="en-US" dirty="0" smtClean="0"/>
              <a:t>Not all babies are able to breastfeed easily</a:t>
            </a:r>
            <a:endParaRPr lang="en-US" dirty="0"/>
          </a:p>
        </p:txBody>
      </p:sp>
    </p:spTree>
    <p:extLst>
      <p:ext uri="{BB962C8B-B14F-4D97-AF65-F5344CB8AC3E}">
        <p14:creationId xmlns:p14="http://schemas.microsoft.com/office/powerpoint/2010/main" val="2127471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A1186-0C70-774F-AE86-C07437878216}"/>
              </a:ext>
            </a:extLst>
          </p:cNvPr>
          <p:cNvSpPr>
            <a:spLocks noGrp="1"/>
          </p:cNvSpPr>
          <p:nvPr>
            <p:ph type="title"/>
          </p:nvPr>
        </p:nvSpPr>
        <p:spPr/>
        <p:txBody>
          <a:bodyPr/>
          <a:lstStyle/>
          <a:p>
            <a:r>
              <a:rPr lang="en-US" dirty="0"/>
              <a:t>Formula? </a:t>
            </a:r>
          </a:p>
        </p:txBody>
      </p:sp>
      <p:sp>
        <p:nvSpPr>
          <p:cNvPr id="3" name="Content Placeholder 2">
            <a:extLst>
              <a:ext uri="{FF2B5EF4-FFF2-40B4-BE49-F238E27FC236}">
                <a16:creationId xmlns:a16="http://schemas.microsoft.com/office/drawing/2014/main" id="{DE03B0E6-AF22-D249-B0CF-7D2679338764}"/>
              </a:ext>
            </a:extLst>
          </p:cNvPr>
          <p:cNvSpPr>
            <a:spLocks noGrp="1"/>
          </p:cNvSpPr>
          <p:nvPr>
            <p:ph idx="1"/>
          </p:nvPr>
        </p:nvSpPr>
        <p:spPr>
          <a:xfrm>
            <a:off x="550863" y="1442435"/>
            <a:ext cx="11090274" cy="4650390"/>
          </a:xfrm>
        </p:spPr>
        <p:txBody>
          <a:bodyPr>
            <a:normAutofit fontScale="92500" lnSpcReduction="20000"/>
          </a:bodyPr>
          <a:lstStyle/>
          <a:p>
            <a:pPr marL="0" indent="0">
              <a:buNone/>
            </a:pPr>
            <a:r>
              <a:rPr lang="en-US" dirty="0" smtClean="0"/>
              <a:t>Pros</a:t>
            </a:r>
          </a:p>
          <a:p>
            <a:r>
              <a:rPr lang="en-US" dirty="0" smtClean="0"/>
              <a:t>The baby can be fed by anyone.</a:t>
            </a:r>
          </a:p>
          <a:p>
            <a:r>
              <a:rPr lang="en-US" dirty="0"/>
              <a:t> </a:t>
            </a:r>
            <a:r>
              <a:rPr lang="en-US" dirty="0" smtClean="0"/>
              <a:t>It is less stressful</a:t>
            </a:r>
          </a:p>
          <a:p>
            <a:r>
              <a:rPr lang="en-US" dirty="0"/>
              <a:t> </a:t>
            </a:r>
            <a:r>
              <a:rPr lang="en-US" dirty="0" smtClean="0"/>
              <a:t>Great bonding is still </a:t>
            </a:r>
            <a:r>
              <a:rPr lang="en-US" dirty="0"/>
              <a:t>possible </a:t>
            </a:r>
            <a:r>
              <a:rPr lang="en-US" dirty="0" smtClean="0"/>
              <a:t>(Condurso et al. 2020).</a:t>
            </a:r>
          </a:p>
          <a:p>
            <a:r>
              <a:rPr lang="en-US" dirty="0"/>
              <a:t> </a:t>
            </a:r>
            <a:r>
              <a:rPr lang="en-US" dirty="0" smtClean="0"/>
              <a:t>The baby feeds less often since formula takes considerable time to digest</a:t>
            </a:r>
          </a:p>
          <a:p>
            <a:pPr marL="0" indent="0">
              <a:buNone/>
            </a:pPr>
            <a:r>
              <a:rPr lang="en-US" dirty="0" smtClean="0"/>
              <a:t>Cons</a:t>
            </a:r>
            <a:endParaRPr lang="en-US" dirty="0"/>
          </a:p>
          <a:p>
            <a:r>
              <a:rPr lang="en-US" dirty="0"/>
              <a:t> </a:t>
            </a:r>
            <a:r>
              <a:rPr lang="en-US" dirty="0" smtClean="0"/>
              <a:t>Additional cost</a:t>
            </a:r>
            <a:endParaRPr lang="en-US" dirty="0"/>
          </a:p>
          <a:p>
            <a:r>
              <a:rPr lang="en-US" dirty="0"/>
              <a:t> </a:t>
            </a:r>
            <a:r>
              <a:rPr lang="en-US" dirty="0" smtClean="0"/>
              <a:t>It must be prepared; wrongful preparation results in changes in nutrient levels.</a:t>
            </a:r>
            <a:endParaRPr lang="en-US" dirty="0"/>
          </a:p>
          <a:p>
            <a:r>
              <a:rPr lang="en-US" dirty="0" smtClean="0"/>
              <a:t>Allergies </a:t>
            </a:r>
          </a:p>
          <a:p>
            <a:pPr marL="0" indent="0">
              <a:buNone/>
            </a:pPr>
            <a:endParaRPr lang="en-US" dirty="0"/>
          </a:p>
          <a:p>
            <a:endParaRPr lang="en-US" dirty="0"/>
          </a:p>
          <a:p>
            <a:pPr marL="0" indent="0">
              <a:buNone/>
            </a:pPr>
            <a:endParaRPr lang="en-US" dirty="0"/>
          </a:p>
        </p:txBody>
      </p:sp>
    </p:spTree>
    <p:extLst>
      <p:ext uri="{BB962C8B-B14F-4D97-AF65-F5344CB8AC3E}">
        <p14:creationId xmlns:p14="http://schemas.microsoft.com/office/powerpoint/2010/main" val="1998946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549275"/>
            <a:ext cx="11091600" cy="790128"/>
          </a:xfrm>
        </p:spPr>
        <p:txBody>
          <a:bodyPr/>
          <a:lstStyle/>
          <a:p>
            <a:r>
              <a:rPr lang="en-US" dirty="0" smtClean="0"/>
              <a:t>Why breast milk</a:t>
            </a:r>
            <a:endParaRPr lang="en-US" dirty="0"/>
          </a:p>
        </p:txBody>
      </p:sp>
      <p:sp>
        <p:nvSpPr>
          <p:cNvPr id="3" name="Content Placeholder 2"/>
          <p:cNvSpPr>
            <a:spLocks noGrp="1"/>
          </p:cNvSpPr>
          <p:nvPr>
            <p:ph idx="1"/>
          </p:nvPr>
        </p:nvSpPr>
        <p:spPr>
          <a:xfrm>
            <a:off x="550863" y="1545465"/>
            <a:ext cx="11090274" cy="4547359"/>
          </a:xfrm>
        </p:spPr>
        <p:txBody>
          <a:bodyPr/>
          <a:lstStyle/>
          <a:p>
            <a:r>
              <a:rPr lang="en-US" dirty="0" smtClean="0"/>
              <a:t> Having a healthy infanthood is key to growing healthy thus as parents rush to immunize their children against diseases, giving them nutrient food is essential.</a:t>
            </a:r>
          </a:p>
          <a:p>
            <a:r>
              <a:rPr lang="en-US" dirty="0"/>
              <a:t> </a:t>
            </a:r>
            <a:r>
              <a:rPr lang="en-US" dirty="0" smtClean="0"/>
              <a:t>Compared to formula-fed infants, breastfed infants have fewer infections and hospitalization.</a:t>
            </a:r>
          </a:p>
          <a:p>
            <a:r>
              <a:rPr lang="en-US" dirty="0"/>
              <a:t> </a:t>
            </a:r>
            <a:r>
              <a:rPr lang="en-US" dirty="0" smtClean="0"/>
              <a:t>Through breast feeding, a baby’s immune system is strengthen </a:t>
            </a:r>
          </a:p>
          <a:p>
            <a:r>
              <a:rPr lang="en-US" dirty="0" smtClean="0"/>
              <a:t>A strengthen immune system lowers the chances of a baby getting infections including ear </a:t>
            </a:r>
            <a:r>
              <a:rPr lang="en-US" dirty="0"/>
              <a:t>infections (Lönnerdal, 2017</a:t>
            </a:r>
            <a:r>
              <a:rPr lang="en-US" dirty="0" smtClean="0"/>
              <a:t>).</a:t>
            </a:r>
          </a:p>
          <a:p>
            <a:r>
              <a:rPr lang="en-US" dirty="0"/>
              <a:t> </a:t>
            </a:r>
            <a:r>
              <a:rPr lang="en-US" dirty="0" smtClean="0"/>
              <a:t>The ease of digestion of breast milk helps protect the baby’s tender digestive system. </a:t>
            </a:r>
            <a:endParaRPr lang="en-US" dirty="0"/>
          </a:p>
        </p:txBody>
      </p:sp>
    </p:spTree>
    <p:extLst>
      <p:ext uri="{BB962C8B-B14F-4D97-AF65-F5344CB8AC3E}">
        <p14:creationId xmlns:p14="http://schemas.microsoft.com/office/powerpoint/2010/main" val="147114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2F9F3-12BF-3146-8DA9-52306CFA29C9}"/>
              </a:ext>
            </a:extLst>
          </p:cNvPr>
          <p:cNvSpPr>
            <a:spLocks noGrp="1"/>
          </p:cNvSpPr>
          <p:nvPr>
            <p:ph type="title"/>
          </p:nvPr>
        </p:nvSpPr>
        <p:spPr>
          <a:xfrm>
            <a:off x="550862" y="549275"/>
            <a:ext cx="11091600" cy="957553"/>
          </a:xfrm>
        </p:spPr>
        <p:txBody>
          <a:bodyPr>
            <a:normAutofit fontScale="90000"/>
          </a:bodyPr>
          <a:lstStyle/>
          <a:p>
            <a:r>
              <a:rPr lang="en-US" dirty="0"/>
              <a:t>Retirement causes people to die faster </a:t>
            </a:r>
            <a:br>
              <a:rPr lang="en-US" dirty="0"/>
            </a:br>
            <a:endParaRPr lang="en-US" dirty="0"/>
          </a:p>
        </p:txBody>
      </p:sp>
      <p:sp>
        <p:nvSpPr>
          <p:cNvPr id="3" name="Content Placeholder 2">
            <a:extLst>
              <a:ext uri="{FF2B5EF4-FFF2-40B4-BE49-F238E27FC236}">
                <a16:creationId xmlns:a16="http://schemas.microsoft.com/office/drawing/2014/main" id="{80955A66-A8FE-FE41-B67C-A4D70F4301B2}"/>
              </a:ext>
            </a:extLst>
          </p:cNvPr>
          <p:cNvSpPr>
            <a:spLocks noGrp="1"/>
          </p:cNvSpPr>
          <p:nvPr>
            <p:ph idx="1"/>
          </p:nvPr>
        </p:nvSpPr>
        <p:spPr>
          <a:xfrm>
            <a:off x="552188" y="1288951"/>
            <a:ext cx="11090274" cy="4874782"/>
          </a:xfrm>
        </p:spPr>
        <p:txBody>
          <a:bodyPr>
            <a:normAutofit fontScale="92500"/>
          </a:bodyPr>
          <a:lstStyle/>
          <a:p>
            <a:r>
              <a:rPr lang="en-US" dirty="0" smtClean="0"/>
              <a:t> A study carried </a:t>
            </a:r>
            <a:r>
              <a:rPr lang="en-US" dirty="0"/>
              <a:t>on Shell </a:t>
            </a:r>
            <a:r>
              <a:rPr lang="en-US" dirty="0" smtClean="0"/>
              <a:t>oil workers found that workers who retire at the age of 55 are 89% more likely to die during the 10 years after retirement than workers who retire at 65 (Hagen, 2018).</a:t>
            </a:r>
          </a:p>
          <a:p>
            <a:r>
              <a:rPr lang="en-US" dirty="0"/>
              <a:t> </a:t>
            </a:r>
            <a:r>
              <a:rPr lang="en-US" dirty="0" smtClean="0"/>
              <a:t>Inasmuch as there is disparity in </a:t>
            </a:r>
            <a:r>
              <a:rPr lang="en-US" dirty="0"/>
              <a:t>the number </a:t>
            </a:r>
            <a:r>
              <a:rPr lang="en-US" dirty="0" smtClean="0"/>
              <a:t>of ages that people retire, what is constant is that they all get to die faster after retirement.  </a:t>
            </a:r>
          </a:p>
          <a:p>
            <a:r>
              <a:rPr lang="en-US" dirty="0"/>
              <a:t> The </a:t>
            </a:r>
            <a:r>
              <a:rPr lang="en-US" dirty="0" smtClean="0"/>
              <a:t>societal rumors that many of them die as a result </a:t>
            </a:r>
            <a:r>
              <a:rPr lang="en-US" dirty="0"/>
              <a:t>o</a:t>
            </a:r>
            <a:r>
              <a:rPr lang="en-US" dirty="0" smtClean="0"/>
              <a:t>f loneliness made believe that it was true courtesy of studies that have been carried out. </a:t>
            </a:r>
          </a:p>
          <a:p>
            <a:r>
              <a:rPr lang="en-US" dirty="0"/>
              <a:t> </a:t>
            </a:r>
            <a:r>
              <a:rPr lang="en-US" dirty="0" smtClean="0"/>
              <a:t>The studies </a:t>
            </a:r>
            <a:r>
              <a:rPr lang="en-US" dirty="0"/>
              <a:t>indicate that many </a:t>
            </a:r>
            <a:r>
              <a:rPr lang="en-US" dirty="0" smtClean="0"/>
              <a:t>of the retirees are usually in good health  and possess a lower of dying from all causes but still end up dying. </a:t>
            </a:r>
          </a:p>
          <a:p>
            <a:r>
              <a:rPr lang="en-US" dirty="0"/>
              <a:t> As such, there is </a:t>
            </a:r>
            <a:r>
              <a:rPr lang="en-US" dirty="0" smtClean="0"/>
              <a:t>something more than loneliness that leads to their untimely death. </a:t>
            </a:r>
            <a:endParaRPr lang="en-US" dirty="0"/>
          </a:p>
        </p:txBody>
      </p:sp>
    </p:spTree>
    <p:extLst>
      <p:ext uri="{BB962C8B-B14F-4D97-AF65-F5344CB8AC3E}">
        <p14:creationId xmlns:p14="http://schemas.microsoft.com/office/powerpoint/2010/main" val="1147275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304577"/>
            <a:ext cx="11091600" cy="712855"/>
          </a:xfrm>
        </p:spPr>
        <p:txBody>
          <a:bodyPr>
            <a:normAutofit fontScale="90000"/>
          </a:bodyPr>
          <a:lstStyle/>
          <a:p>
            <a:r>
              <a:rPr lang="en-US" dirty="0" smtClean="0"/>
              <a:t>What Causes Retirees to Die Faster </a:t>
            </a:r>
            <a:endParaRPr lang="en-US" dirty="0"/>
          </a:p>
        </p:txBody>
      </p:sp>
      <p:sp>
        <p:nvSpPr>
          <p:cNvPr id="3" name="Content Placeholder 2"/>
          <p:cNvSpPr>
            <a:spLocks noGrp="1"/>
          </p:cNvSpPr>
          <p:nvPr>
            <p:ph idx="1"/>
          </p:nvPr>
        </p:nvSpPr>
        <p:spPr>
          <a:xfrm>
            <a:off x="552187" y="1017432"/>
            <a:ext cx="11257739" cy="5615188"/>
          </a:xfrm>
        </p:spPr>
        <p:txBody>
          <a:bodyPr>
            <a:normAutofit/>
          </a:bodyPr>
          <a:lstStyle/>
          <a:p>
            <a:pPr marL="0" indent="0">
              <a:buNone/>
            </a:pPr>
            <a:r>
              <a:rPr lang="en-US" dirty="0" smtClean="0"/>
              <a:t>Sedentary lifestyle:  Some retirees are so beet from years of hard work that they take relaxing to an extreme.  Instead of exercising, they stay at home and watch their favorite shows., reading or knitting. These activities deny the heart and mind that were used to good workout their normal dose and within no time, they will start failing leading to precarious consequences. </a:t>
            </a:r>
          </a:p>
          <a:p>
            <a:pPr marL="0" indent="0">
              <a:buNone/>
            </a:pPr>
            <a:r>
              <a:rPr lang="en-US" dirty="0" smtClean="0"/>
              <a:t>Depression: It usually forms a better part of their life after retiring and since they do want to seek help, the untreated depression could lead to an untimely death due to suicide </a:t>
            </a:r>
          </a:p>
          <a:p>
            <a:pPr marL="0" indent="0">
              <a:buNone/>
            </a:pPr>
            <a:r>
              <a:rPr lang="en-US" dirty="0" smtClean="0"/>
              <a:t>Worry: Even though everyone knows that one day he or she will die, retiring always makes to think that his time on earth is over and thus the only thing remaining is death. The worry usually make one increasingly anxious and thus putting burden on the immune system making one prone to all kinds of illnesses. </a:t>
            </a:r>
            <a:endParaRPr lang="en-US" dirty="0"/>
          </a:p>
        </p:txBody>
      </p:sp>
    </p:spTree>
    <p:extLst>
      <p:ext uri="{BB962C8B-B14F-4D97-AF65-F5344CB8AC3E}">
        <p14:creationId xmlns:p14="http://schemas.microsoft.com/office/powerpoint/2010/main" val="1622867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549275"/>
            <a:ext cx="10537848" cy="957553"/>
          </a:xfrm>
        </p:spPr>
        <p:txBody>
          <a:bodyPr/>
          <a:lstStyle/>
          <a:p>
            <a:r>
              <a:rPr lang="en-US" dirty="0"/>
              <a:t>Infant fear triggers abnormal behavior</a:t>
            </a:r>
          </a:p>
        </p:txBody>
      </p:sp>
      <p:sp>
        <p:nvSpPr>
          <p:cNvPr id="3" name="Content Placeholder 2"/>
          <p:cNvSpPr>
            <a:spLocks noGrp="1"/>
          </p:cNvSpPr>
          <p:nvPr>
            <p:ph idx="1"/>
          </p:nvPr>
        </p:nvSpPr>
        <p:spPr>
          <a:xfrm>
            <a:off x="550862" y="1327588"/>
            <a:ext cx="11090274" cy="5047454"/>
          </a:xfrm>
        </p:spPr>
        <p:txBody>
          <a:bodyPr>
            <a:normAutofit fontScale="92500"/>
          </a:bodyPr>
          <a:lstStyle/>
          <a:p>
            <a:r>
              <a:rPr lang="en-US" dirty="0" smtClean="0"/>
              <a:t> Infants are always terrified of two fears: loud noises and </a:t>
            </a:r>
            <a:r>
              <a:rPr lang="en-US" dirty="0"/>
              <a:t>falling </a:t>
            </a:r>
            <a:r>
              <a:rPr lang="en-US" dirty="0" smtClean="0"/>
              <a:t>(LoBue et al., 2019).</a:t>
            </a:r>
          </a:p>
          <a:p>
            <a:r>
              <a:rPr lang="en-US" dirty="0"/>
              <a:t> </a:t>
            </a:r>
            <a:r>
              <a:rPr lang="en-US" dirty="0" smtClean="0"/>
              <a:t>Inasmuch as the brains and nerves grow rapidly in the first two years of life, infants are always born with very immature nervous systems. Therefore they cannot interpret or handle certain sensory input. Thus why it is difficult for a baby to react when being passed around to loving relatives.</a:t>
            </a:r>
          </a:p>
          <a:p>
            <a:r>
              <a:rPr lang="en-US" dirty="0"/>
              <a:t> </a:t>
            </a:r>
            <a:r>
              <a:rPr lang="en-US" dirty="0" smtClean="0"/>
              <a:t>Setting him down too fast or make an abrupt , loud noise usually results in the kid crying in fright or rather an abnormal behavior. </a:t>
            </a:r>
          </a:p>
          <a:p>
            <a:r>
              <a:rPr lang="en-US" dirty="0"/>
              <a:t> </a:t>
            </a:r>
            <a:r>
              <a:rPr lang="en-US" dirty="0" smtClean="0"/>
              <a:t>Research on this topic has made to know why infants are usually not choosy when being carried by their relatives but within a considerable time, they start being choosy.  </a:t>
            </a:r>
          </a:p>
          <a:p>
            <a:r>
              <a:rPr lang="en-US" dirty="0" smtClean="0"/>
              <a:t>The abnormal behavior is triggered by the brain and nerves.  </a:t>
            </a:r>
            <a:endParaRPr lang="en-US" dirty="0"/>
          </a:p>
        </p:txBody>
      </p:sp>
    </p:spTree>
    <p:extLst>
      <p:ext uri="{BB962C8B-B14F-4D97-AF65-F5344CB8AC3E}">
        <p14:creationId xmlns:p14="http://schemas.microsoft.com/office/powerpoint/2010/main" val="1967838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730" y="549275"/>
            <a:ext cx="11629622" cy="828764"/>
          </a:xfrm>
        </p:spPr>
        <p:txBody>
          <a:bodyPr>
            <a:normAutofit fontScale="90000"/>
          </a:bodyPr>
          <a:lstStyle/>
          <a:p>
            <a:r>
              <a:rPr lang="en-US" dirty="0"/>
              <a:t>Some gender differences are biologically based</a:t>
            </a:r>
          </a:p>
        </p:txBody>
      </p:sp>
      <p:sp>
        <p:nvSpPr>
          <p:cNvPr id="3" name="Content Placeholder 2"/>
          <p:cNvSpPr>
            <a:spLocks noGrp="1"/>
          </p:cNvSpPr>
          <p:nvPr>
            <p:ph idx="1"/>
          </p:nvPr>
        </p:nvSpPr>
        <p:spPr>
          <a:xfrm>
            <a:off x="347730" y="1378039"/>
            <a:ext cx="11293407" cy="4714785"/>
          </a:xfrm>
        </p:spPr>
        <p:txBody>
          <a:bodyPr/>
          <a:lstStyle/>
          <a:p>
            <a:r>
              <a:rPr lang="en-US" dirty="0" smtClean="0"/>
              <a:t> I have always known that gender is biological and the only difference that everyone knows is one is either a male or a female.</a:t>
            </a:r>
          </a:p>
          <a:p>
            <a:r>
              <a:rPr lang="en-US" dirty="0"/>
              <a:t> </a:t>
            </a:r>
            <a:r>
              <a:rPr lang="en-US" dirty="0" smtClean="0"/>
              <a:t>This research made me realize that gender is psychological, social or cultural and that sex is what is biological. </a:t>
            </a:r>
          </a:p>
          <a:p>
            <a:r>
              <a:rPr lang="en-US" dirty="0"/>
              <a:t> </a:t>
            </a:r>
            <a:r>
              <a:rPr lang="en-US" dirty="0" smtClean="0"/>
              <a:t>With regard to sex, I had always known that the only and obvious way of knowing whether one is male or female is the internal genitalia such as uterus in females and external genitalia such as penis in males. </a:t>
            </a:r>
          </a:p>
          <a:p>
            <a:r>
              <a:rPr lang="en-US" dirty="0"/>
              <a:t> </a:t>
            </a:r>
            <a:r>
              <a:rPr lang="en-US" dirty="0" smtClean="0"/>
              <a:t>The other three determinants of sex; the presence or absence of a Y chromosome, the gonad type, the sex hormones. </a:t>
            </a:r>
            <a:endParaRPr lang="en-US" dirty="0"/>
          </a:p>
        </p:txBody>
      </p:sp>
    </p:spTree>
    <p:extLst>
      <p:ext uri="{BB962C8B-B14F-4D97-AF65-F5344CB8AC3E}">
        <p14:creationId xmlns:p14="http://schemas.microsoft.com/office/powerpoint/2010/main" val="1748361169"/>
      </p:ext>
    </p:extLst>
  </p:cSld>
  <p:clrMapOvr>
    <a:masterClrMapping/>
  </p:clrMapOvr>
</p:sld>
</file>

<file path=ppt/theme/theme1.xml><?xml version="1.0" encoding="utf-8"?>
<a:theme xmlns:a="http://schemas.openxmlformats.org/drawingml/2006/main" name="3DFloatVTI">
  <a:themeElements>
    <a:clrScheme name="AnalogousFromRegularSeedLeftStep">
      <a:dk1>
        <a:srgbClr val="000000"/>
      </a:dk1>
      <a:lt1>
        <a:srgbClr val="FFFFFF"/>
      </a:lt1>
      <a:dk2>
        <a:srgbClr val="321C1D"/>
      </a:dk2>
      <a:lt2>
        <a:srgbClr val="F0F2F3"/>
      </a:lt2>
      <a:accent1>
        <a:srgbClr val="C3784D"/>
      </a:accent1>
      <a:accent2>
        <a:srgbClr val="B13B41"/>
      </a:accent2>
      <a:accent3>
        <a:srgbClr val="C34D84"/>
      </a:accent3>
      <a:accent4>
        <a:srgbClr val="B13BA3"/>
      </a:accent4>
      <a:accent5>
        <a:srgbClr val="A04DC3"/>
      </a:accent5>
      <a:accent6>
        <a:srgbClr val="5E3CB2"/>
      </a:accent6>
      <a:hlink>
        <a:srgbClr val="3F90BF"/>
      </a:hlink>
      <a:folHlink>
        <a:srgbClr val="7F7F7F"/>
      </a:folHlink>
    </a:clrScheme>
    <a:fontScheme name="Float">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3DFloatVTI" id="{F59BA300-ED19-4B39-9AE3-7882B1DE8B78}" vid="{0FEC63E3-719F-4F50-9F1E-5B8BAF39109A}"/>
    </a:ext>
  </a:extLst>
</a:theme>
</file>

<file path=docProps/app.xml><?xml version="1.0" encoding="utf-8"?>
<Properties xmlns="http://schemas.openxmlformats.org/officeDocument/2006/extended-properties" xmlns:vt="http://schemas.openxmlformats.org/officeDocument/2006/docPropsVTypes">
  <TotalTime>11853</TotalTime>
  <Words>1250</Words>
  <Application>Microsoft Office PowerPoint</Application>
  <PresentationFormat>Widescreen</PresentationFormat>
  <Paragraphs>81</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Avenir Next LT Pro</vt:lpstr>
      <vt:lpstr>3DFloatVTI</vt:lpstr>
      <vt:lpstr>Life Span &amp; Development   Final Project</vt:lpstr>
      <vt:lpstr>5 Topics </vt:lpstr>
      <vt:lpstr>Breast Milk Vs. Formula</vt:lpstr>
      <vt:lpstr>Formula? </vt:lpstr>
      <vt:lpstr>Why breast milk</vt:lpstr>
      <vt:lpstr>Retirement causes people to die faster  </vt:lpstr>
      <vt:lpstr>What Causes Retirees to Die Faster </vt:lpstr>
      <vt:lpstr>Infant fear triggers abnormal behavior</vt:lpstr>
      <vt:lpstr>Some gender differences are biologically based</vt:lpstr>
      <vt:lpstr>Why are some gender difference are biologically based  </vt:lpstr>
      <vt:lpstr>All Kids need to be Spanked</vt:lpstr>
      <vt:lpstr>Why kids should not be spanked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Final Project</dc:title>
  <dc:creator>Shania Evans</dc:creator>
  <cp:lastModifiedBy>GORY</cp:lastModifiedBy>
  <cp:revision>33</cp:revision>
  <dcterms:created xsi:type="dcterms:W3CDTF">2021-03-08T22:49:42Z</dcterms:created>
  <dcterms:modified xsi:type="dcterms:W3CDTF">2021-04-13T17:57:37Z</dcterms:modified>
</cp:coreProperties>
</file>